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63"/>
  </p:notesMasterIdLst>
  <p:sldIdLst>
    <p:sldId id="265" r:id="rId5"/>
    <p:sldId id="364" r:id="rId6"/>
    <p:sldId id="455" r:id="rId7"/>
    <p:sldId id="456" r:id="rId8"/>
    <p:sldId id="457" r:id="rId9"/>
    <p:sldId id="465" r:id="rId10"/>
    <p:sldId id="466" r:id="rId11"/>
    <p:sldId id="467" r:id="rId12"/>
    <p:sldId id="468" r:id="rId13"/>
    <p:sldId id="469" r:id="rId14"/>
    <p:sldId id="470" r:id="rId15"/>
    <p:sldId id="471" r:id="rId16"/>
    <p:sldId id="472" r:id="rId17"/>
    <p:sldId id="473" r:id="rId18"/>
    <p:sldId id="474" r:id="rId19"/>
    <p:sldId id="475" r:id="rId20"/>
    <p:sldId id="476" r:id="rId21"/>
    <p:sldId id="477" r:id="rId22"/>
    <p:sldId id="478" r:id="rId23"/>
    <p:sldId id="479" r:id="rId24"/>
    <p:sldId id="480" r:id="rId25"/>
    <p:sldId id="481" r:id="rId26"/>
    <p:sldId id="482" r:id="rId27"/>
    <p:sldId id="483" r:id="rId28"/>
    <p:sldId id="484" r:id="rId29"/>
    <p:sldId id="485" r:id="rId30"/>
    <p:sldId id="486" r:id="rId31"/>
    <p:sldId id="487" r:id="rId32"/>
    <p:sldId id="488" r:id="rId33"/>
    <p:sldId id="489" r:id="rId34"/>
    <p:sldId id="490" r:id="rId35"/>
    <p:sldId id="491" r:id="rId36"/>
    <p:sldId id="492" r:id="rId37"/>
    <p:sldId id="493" r:id="rId38"/>
    <p:sldId id="494" r:id="rId39"/>
    <p:sldId id="495" r:id="rId40"/>
    <p:sldId id="496" r:id="rId41"/>
    <p:sldId id="497" r:id="rId42"/>
    <p:sldId id="498" r:id="rId43"/>
    <p:sldId id="499" r:id="rId44"/>
    <p:sldId id="500" r:id="rId45"/>
    <p:sldId id="501" r:id="rId46"/>
    <p:sldId id="502" r:id="rId47"/>
    <p:sldId id="503" r:id="rId48"/>
    <p:sldId id="504" r:id="rId49"/>
    <p:sldId id="505" r:id="rId50"/>
    <p:sldId id="506" r:id="rId51"/>
    <p:sldId id="507" r:id="rId52"/>
    <p:sldId id="508" r:id="rId53"/>
    <p:sldId id="509" r:id="rId54"/>
    <p:sldId id="510" r:id="rId55"/>
    <p:sldId id="511" r:id="rId56"/>
    <p:sldId id="512" r:id="rId57"/>
    <p:sldId id="513" r:id="rId58"/>
    <p:sldId id="514" r:id="rId59"/>
    <p:sldId id="515" r:id="rId60"/>
    <p:sldId id="516" r:id="rId61"/>
    <p:sldId id="517" r:id="rId62"/>
  </p:sldIdLst>
  <p:sldSz cx="12192000" cy="6858000"/>
  <p:notesSz cx="6858000" cy="9144000"/>
  <p:defaultTextStyle>
    <a:defPPr>
      <a:defRPr lang="en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55DC"/>
    <a:srgbClr val="0D0D0F"/>
    <a:srgbClr val="7DA0EF"/>
    <a:srgbClr val="74BA43"/>
    <a:srgbClr val="F0F1F5"/>
    <a:srgbClr val="4764A8"/>
    <a:srgbClr val="FFFFFF"/>
    <a:srgbClr val="1738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BDF106-997A-46B5-B602-C0395FBB3EFF}" v="1428" dt="2026-01-19T21:48:24.618"/>
    <p1510:client id="{8A316342-7AAD-1920-3C41-0BB6EA6DD897}" v="67" dt="2026-01-19T14:42:52.1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notesMaster" Target="notesMasters/notesMaster1.xml"/><Relationship Id="rId68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presProps" Target="presProps.xml"/><Relationship Id="rId69" Type="http://schemas.microsoft.com/office/2015/10/relationships/revisionInfo" Target="revisionInfo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ngton Vital" userId="812b19d0-4ae9-4dab-834a-8410187bd73b" providerId="ADAL" clId="{3C196417-411B-40C4-BCD9-D8D323AEE2C4}"/>
    <pc:docChg chg="undo custSel addSld delSld modSld">
      <pc:chgData name="Wington Vital" userId="812b19d0-4ae9-4dab-834a-8410187bd73b" providerId="ADAL" clId="{3C196417-411B-40C4-BCD9-D8D323AEE2C4}" dt="2026-01-19T21:54:38.074" v="5697" actId="1076"/>
      <pc:docMkLst>
        <pc:docMk/>
      </pc:docMkLst>
      <pc:sldChg chg="addSp">
        <pc:chgData name="Wington Vital" userId="812b19d0-4ae9-4dab-834a-8410187bd73b" providerId="ADAL" clId="{3C196417-411B-40C4-BCD9-D8D323AEE2C4}" dt="2026-01-19T19:53:09.343" v="3559"/>
        <pc:sldMkLst>
          <pc:docMk/>
          <pc:sldMk cId="4170425982" sldId="265"/>
        </pc:sldMkLst>
        <pc:spChg chg="add">
          <ac:chgData name="Wington Vital" userId="812b19d0-4ae9-4dab-834a-8410187bd73b" providerId="ADAL" clId="{3C196417-411B-40C4-BCD9-D8D323AEE2C4}" dt="2026-01-19T19:53:09.343" v="3559"/>
          <ac:spMkLst>
            <pc:docMk/>
            <pc:sldMk cId="4170425982" sldId="265"/>
            <ac:spMk id="4" creationId="{3C1B39E4-F19E-B553-B8CF-6E9D8FC4C33A}"/>
          </ac:spMkLst>
        </pc:spChg>
      </pc:sldChg>
      <pc:sldChg chg="modSp mod">
        <pc:chgData name="Wington Vital" userId="812b19d0-4ae9-4dab-834a-8410187bd73b" providerId="ADAL" clId="{3C196417-411B-40C4-BCD9-D8D323AEE2C4}" dt="2026-01-13T18:43:19.574" v="5" actId="20577"/>
        <pc:sldMkLst>
          <pc:docMk/>
          <pc:sldMk cId="2846138534" sldId="364"/>
        </pc:sldMkLst>
        <pc:spChg chg="mod">
          <ac:chgData name="Wington Vital" userId="812b19d0-4ae9-4dab-834a-8410187bd73b" providerId="ADAL" clId="{3C196417-411B-40C4-BCD9-D8D323AEE2C4}" dt="2026-01-13T18:37:42.590" v="3" actId="14100"/>
          <ac:spMkLst>
            <pc:docMk/>
            <pc:sldMk cId="2846138534" sldId="364"/>
            <ac:spMk id="4" creationId="{9850A34E-8E37-CE62-94B6-EFBDE35858CC}"/>
          </ac:spMkLst>
        </pc:spChg>
        <pc:graphicFrameChg chg="mod modGraphic">
          <ac:chgData name="Wington Vital" userId="812b19d0-4ae9-4dab-834a-8410187bd73b" providerId="ADAL" clId="{3C196417-411B-40C4-BCD9-D8D323AEE2C4}" dt="2026-01-13T18:43:19.574" v="5" actId="20577"/>
          <ac:graphicFrameMkLst>
            <pc:docMk/>
            <pc:sldMk cId="2846138534" sldId="364"/>
            <ac:graphicFrameMk id="8" creationId="{DD28033D-AD1D-54E1-910A-5A6F0E0BDE41}"/>
          </ac:graphicFrameMkLst>
        </pc:graphicFrameChg>
      </pc:sldChg>
      <pc:sldChg chg="modSp del mod">
        <pc:chgData name="Wington Vital" userId="812b19d0-4ae9-4dab-834a-8410187bd73b" providerId="ADAL" clId="{3C196417-411B-40C4-BCD9-D8D323AEE2C4}" dt="2026-01-19T14:49:59.216" v="112" actId="47"/>
        <pc:sldMkLst>
          <pc:docMk/>
          <pc:sldMk cId="2423870616" sldId="454"/>
        </pc:sldMkLst>
        <pc:spChg chg="mod">
          <ac:chgData name="Wington Vital" userId="812b19d0-4ae9-4dab-834a-8410187bd73b" providerId="ADAL" clId="{3C196417-411B-40C4-BCD9-D8D323AEE2C4}" dt="2026-01-19T14:46:27.531" v="39" actId="20577"/>
          <ac:spMkLst>
            <pc:docMk/>
            <pc:sldMk cId="2423870616" sldId="454"/>
            <ac:spMk id="10" creationId="{06E36D48-A128-7574-A395-21FF2D2596C4}"/>
          </ac:spMkLst>
        </pc:spChg>
      </pc:sldChg>
      <pc:sldChg chg="addSp delSp modSp add mod">
        <pc:chgData name="Wington Vital" userId="812b19d0-4ae9-4dab-834a-8410187bd73b" providerId="ADAL" clId="{3C196417-411B-40C4-BCD9-D8D323AEE2C4}" dt="2026-01-19T14:56:29.842" v="260" actId="1076"/>
        <pc:sldMkLst>
          <pc:docMk/>
          <pc:sldMk cId="3098596692" sldId="455"/>
        </pc:sldMkLst>
        <pc:spChg chg="add">
          <ac:chgData name="Wington Vital" userId="812b19d0-4ae9-4dab-834a-8410187bd73b" providerId="ADAL" clId="{3C196417-411B-40C4-BCD9-D8D323AEE2C4}" dt="2026-01-19T14:48:43.154" v="85"/>
          <ac:spMkLst>
            <pc:docMk/>
            <pc:sldMk cId="3098596692" sldId="455"/>
            <ac:spMk id="2" creationId="{C6D63768-8EA9-D0B4-C7EA-F88180B37D2A}"/>
          </ac:spMkLst>
        </pc:spChg>
        <pc:spChg chg="del mod">
          <ac:chgData name="Wington Vital" userId="812b19d0-4ae9-4dab-834a-8410187bd73b" providerId="ADAL" clId="{3C196417-411B-40C4-BCD9-D8D323AEE2C4}" dt="2026-01-19T14:48:49.020" v="89"/>
          <ac:spMkLst>
            <pc:docMk/>
            <pc:sldMk cId="3098596692" sldId="455"/>
            <ac:spMk id="4" creationId="{91687FF0-72CF-8484-CEF7-7844DA70BA2A}"/>
          </ac:spMkLst>
        </pc:spChg>
        <pc:spChg chg="add mod">
          <ac:chgData name="Wington Vital" userId="812b19d0-4ae9-4dab-834a-8410187bd73b" providerId="ADAL" clId="{3C196417-411B-40C4-BCD9-D8D323AEE2C4}" dt="2026-01-19T14:49:02.247" v="93" actId="6549"/>
          <ac:spMkLst>
            <pc:docMk/>
            <pc:sldMk cId="3098596692" sldId="455"/>
            <ac:spMk id="5" creationId="{EC233D12-7E87-D5F4-1F3D-2E79ECAF1BC8}"/>
          </ac:spMkLst>
        </pc:spChg>
        <pc:spChg chg="add mod">
          <ac:chgData name="Wington Vital" userId="812b19d0-4ae9-4dab-834a-8410187bd73b" providerId="ADAL" clId="{3C196417-411B-40C4-BCD9-D8D323AEE2C4}" dt="2026-01-19T14:56:27.578" v="259" actId="1076"/>
          <ac:spMkLst>
            <pc:docMk/>
            <pc:sldMk cId="3098596692" sldId="455"/>
            <ac:spMk id="7" creationId="{1F484971-F77D-E50E-D8BD-99B464E1D534}"/>
          </ac:spMkLst>
        </pc:spChg>
        <pc:spChg chg="mod">
          <ac:chgData name="Wington Vital" userId="812b19d0-4ae9-4dab-834a-8410187bd73b" providerId="ADAL" clId="{3C196417-411B-40C4-BCD9-D8D323AEE2C4}" dt="2026-01-19T14:56:29.842" v="260" actId="1076"/>
          <ac:spMkLst>
            <pc:docMk/>
            <pc:sldMk cId="3098596692" sldId="455"/>
            <ac:spMk id="10" creationId="{AFE10773-407F-441A-6EA5-9E12CAE092E5}"/>
          </ac:spMkLst>
        </pc:spChg>
      </pc:sldChg>
      <pc:sldChg chg="addSp delSp modSp add mod">
        <pc:chgData name="Wington Vital" userId="812b19d0-4ae9-4dab-834a-8410187bd73b" providerId="ADAL" clId="{3C196417-411B-40C4-BCD9-D8D323AEE2C4}" dt="2026-01-19T15:00:36.225" v="345" actId="14100"/>
        <pc:sldMkLst>
          <pc:docMk/>
          <pc:sldMk cId="2258660991" sldId="456"/>
        </pc:sldMkLst>
        <pc:spChg chg="add">
          <ac:chgData name="Wington Vital" userId="812b19d0-4ae9-4dab-834a-8410187bd73b" providerId="ADAL" clId="{3C196417-411B-40C4-BCD9-D8D323AEE2C4}" dt="2026-01-19T14:53:14.355" v="157"/>
          <ac:spMkLst>
            <pc:docMk/>
            <pc:sldMk cId="2258660991" sldId="456"/>
            <ac:spMk id="6" creationId="{151F87C6-614E-15A6-A6FC-15C4DF547563}"/>
          </ac:spMkLst>
        </pc:spChg>
        <pc:spChg chg="del mod">
          <ac:chgData name="Wington Vital" userId="812b19d0-4ae9-4dab-834a-8410187bd73b" providerId="ADAL" clId="{3C196417-411B-40C4-BCD9-D8D323AEE2C4}" dt="2026-01-19T14:50:22.599" v="117" actId="478"/>
          <ac:spMkLst>
            <pc:docMk/>
            <pc:sldMk cId="2258660991" sldId="456"/>
            <ac:spMk id="7" creationId="{43F703A3-027B-57CB-C3EA-067679256D3A}"/>
          </ac:spMkLst>
        </pc:spChg>
        <pc:spChg chg="add">
          <ac:chgData name="Wington Vital" userId="812b19d0-4ae9-4dab-834a-8410187bd73b" providerId="ADAL" clId="{3C196417-411B-40C4-BCD9-D8D323AEE2C4}" dt="2026-01-19T14:53:17.880" v="158"/>
          <ac:spMkLst>
            <pc:docMk/>
            <pc:sldMk cId="2258660991" sldId="456"/>
            <ac:spMk id="8" creationId="{0474D1E5-3762-BBD0-9D56-99FAA3EA2B5B}"/>
          </ac:spMkLst>
        </pc:spChg>
        <pc:spChg chg="add">
          <ac:chgData name="Wington Vital" userId="812b19d0-4ae9-4dab-834a-8410187bd73b" providerId="ADAL" clId="{3C196417-411B-40C4-BCD9-D8D323AEE2C4}" dt="2026-01-19T14:53:45.722" v="162"/>
          <ac:spMkLst>
            <pc:docMk/>
            <pc:sldMk cId="2258660991" sldId="456"/>
            <ac:spMk id="9" creationId="{D199AF48-0D8D-612A-2537-064D34610E36}"/>
          </ac:spMkLst>
        </pc:spChg>
        <pc:spChg chg="mod">
          <ac:chgData name="Wington Vital" userId="812b19d0-4ae9-4dab-834a-8410187bd73b" providerId="ADAL" clId="{3C196417-411B-40C4-BCD9-D8D323AEE2C4}" dt="2026-01-19T14:56:39.945" v="261" actId="1076"/>
          <ac:spMkLst>
            <pc:docMk/>
            <pc:sldMk cId="2258660991" sldId="456"/>
            <ac:spMk id="10" creationId="{C8369853-FF7D-FCD4-A9C3-AE7E4FE52C84}"/>
          </ac:spMkLst>
        </pc:spChg>
        <pc:spChg chg="add mod">
          <ac:chgData name="Wington Vital" userId="812b19d0-4ae9-4dab-834a-8410187bd73b" providerId="ADAL" clId="{3C196417-411B-40C4-BCD9-D8D323AEE2C4}" dt="2026-01-19T15:00:33.047" v="344" actId="1076"/>
          <ac:spMkLst>
            <pc:docMk/>
            <pc:sldMk cId="2258660991" sldId="456"/>
            <ac:spMk id="12" creationId="{CA6B83F9-A365-6081-44D2-85F13053C5ED}"/>
          </ac:spMkLst>
        </pc:spChg>
        <pc:spChg chg="add mod">
          <ac:chgData name="Wington Vital" userId="812b19d0-4ae9-4dab-834a-8410187bd73b" providerId="ADAL" clId="{3C196417-411B-40C4-BCD9-D8D323AEE2C4}" dt="2026-01-19T14:57:36.532" v="263"/>
          <ac:spMkLst>
            <pc:docMk/>
            <pc:sldMk cId="2258660991" sldId="456"/>
            <ac:spMk id="14" creationId="{9F800038-F419-954C-0CB0-57C8D7BD6F89}"/>
          </ac:spMkLst>
        </pc:spChg>
        <pc:picChg chg="add del mod">
          <ac:chgData name="Wington Vital" userId="812b19d0-4ae9-4dab-834a-8410187bd73b" providerId="ADAL" clId="{3C196417-411B-40C4-BCD9-D8D323AEE2C4}" dt="2026-01-19T14:55:36.983" v="185" actId="21"/>
          <ac:picMkLst>
            <pc:docMk/>
            <pc:sldMk cId="2258660991" sldId="456"/>
            <ac:picMk id="4" creationId="{48E15CAD-8D4C-2928-A236-E444CB89E46C}"/>
          </ac:picMkLst>
        </pc:picChg>
        <pc:picChg chg="add mod">
          <ac:chgData name="Wington Vital" userId="812b19d0-4ae9-4dab-834a-8410187bd73b" providerId="ADAL" clId="{3C196417-411B-40C4-BCD9-D8D323AEE2C4}" dt="2026-01-19T15:00:36.225" v="345" actId="14100"/>
          <ac:picMkLst>
            <pc:docMk/>
            <pc:sldMk cId="2258660991" sldId="456"/>
            <ac:picMk id="13" creationId="{48E15CAD-8D4C-2928-A236-E444CB89E46C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15:00:26.111" v="342" actId="1076"/>
        <pc:sldMkLst>
          <pc:docMk/>
          <pc:sldMk cId="1880642914" sldId="457"/>
        </pc:sldMkLst>
        <pc:spChg chg="add del mod">
          <ac:chgData name="Wington Vital" userId="812b19d0-4ae9-4dab-834a-8410187bd73b" providerId="ADAL" clId="{3C196417-411B-40C4-BCD9-D8D323AEE2C4}" dt="2026-01-19T14:59:09.482" v="310"/>
          <ac:spMkLst>
            <pc:docMk/>
            <pc:sldMk cId="1880642914" sldId="457"/>
            <ac:spMk id="2" creationId="{95B20185-B547-BA78-66B4-AF3D3E96DDB8}"/>
          </ac:spMkLst>
        </pc:spChg>
        <pc:spChg chg="add mod">
          <ac:chgData name="Wington Vital" userId="812b19d0-4ae9-4dab-834a-8410187bd73b" providerId="ADAL" clId="{3C196417-411B-40C4-BCD9-D8D323AEE2C4}" dt="2026-01-19T15:00:24.043" v="341" actId="1076"/>
          <ac:spMkLst>
            <pc:docMk/>
            <pc:sldMk cId="1880642914" sldId="457"/>
            <ac:spMk id="6" creationId="{2E07C586-9FDE-4CA3-1975-EC1252534D8E}"/>
          </ac:spMkLst>
        </pc:spChg>
        <pc:spChg chg="mod">
          <ac:chgData name="Wington Vital" userId="812b19d0-4ae9-4dab-834a-8410187bd73b" providerId="ADAL" clId="{3C196417-411B-40C4-BCD9-D8D323AEE2C4}" dt="2026-01-19T14:57:53.258" v="288" actId="20577"/>
          <ac:spMkLst>
            <pc:docMk/>
            <pc:sldMk cId="1880642914" sldId="457"/>
            <ac:spMk id="10" creationId="{B0766AA1-8C86-DAEB-094C-01C7C606D04A}"/>
          </ac:spMkLst>
        </pc:spChg>
        <pc:spChg chg="del mod">
          <ac:chgData name="Wington Vital" userId="812b19d0-4ae9-4dab-834a-8410187bd73b" providerId="ADAL" clId="{3C196417-411B-40C4-BCD9-D8D323AEE2C4}" dt="2026-01-19T14:58:03.544" v="292"/>
          <ac:spMkLst>
            <pc:docMk/>
            <pc:sldMk cId="1880642914" sldId="457"/>
            <ac:spMk id="12" creationId="{A138296F-B467-1209-9E2D-0AFA6B666FC2}"/>
          </ac:spMkLst>
        </pc:spChg>
        <pc:picChg chg="add mod">
          <ac:chgData name="Wington Vital" userId="812b19d0-4ae9-4dab-834a-8410187bd73b" providerId="ADAL" clId="{3C196417-411B-40C4-BCD9-D8D323AEE2C4}" dt="2026-01-19T15:00:26.111" v="342" actId="1076"/>
          <ac:picMkLst>
            <pc:docMk/>
            <pc:sldMk cId="1880642914" sldId="457"/>
            <ac:picMk id="8" creationId="{B80D2E34-67CD-2277-9228-57EF8279E5EE}"/>
          </ac:picMkLst>
        </pc:picChg>
        <pc:picChg chg="del">
          <ac:chgData name="Wington Vital" userId="812b19d0-4ae9-4dab-834a-8410187bd73b" providerId="ADAL" clId="{3C196417-411B-40C4-BCD9-D8D323AEE2C4}" dt="2026-01-19T14:59:09.481" v="308" actId="478"/>
          <ac:picMkLst>
            <pc:docMk/>
            <pc:sldMk cId="1880642914" sldId="457"/>
            <ac:picMk id="13" creationId="{B230F8CC-B95F-8C56-1D98-B423124D2DA9}"/>
          </ac:picMkLst>
        </pc:picChg>
      </pc:sldChg>
      <pc:sldChg chg="addSp delSp modSp add del mod">
        <pc:chgData name="Wington Vital" userId="812b19d0-4ae9-4dab-834a-8410187bd73b" providerId="ADAL" clId="{3C196417-411B-40C4-BCD9-D8D323AEE2C4}" dt="2026-01-19T17:51:13.134" v="1098" actId="47"/>
        <pc:sldMkLst>
          <pc:docMk/>
          <pc:sldMk cId="2441505758" sldId="458"/>
        </pc:sldMkLst>
        <pc:spChg chg="add mod">
          <ac:chgData name="Wington Vital" userId="812b19d0-4ae9-4dab-834a-8410187bd73b" providerId="ADAL" clId="{3C196417-411B-40C4-BCD9-D8D323AEE2C4}" dt="2026-01-19T15:04:36.890" v="401" actId="15"/>
          <ac:spMkLst>
            <pc:docMk/>
            <pc:sldMk cId="2441505758" sldId="458"/>
            <ac:spMk id="2" creationId="{3CA08B73-DA06-5999-8141-66A0AB5C3438}"/>
          </ac:spMkLst>
        </pc:spChg>
        <pc:spChg chg="add del mod">
          <ac:chgData name="Wington Vital" userId="812b19d0-4ae9-4dab-834a-8410187bd73b" providerId="ADAL" clId="{3C196417-411B-40C4-BCD9-D8D323AEE2C4}" dt="2026-01-19T15:06:23.433" v="443"/>
          <ac:spMkLst>
            <pc:docMk/>
            <pc:sldMk cId="2441505758" sldId="458"/>
            <ac:spMk id="4" creationId="{8039A65F-21A7-2CEA-0A0B-5ABA71A72A3D}"/>
          </ac:spMkLst>
        </pc:spChg>
        <pc:spChg chg="mod">
          <ac:chgData name="Wington Vital" userId="812b19d0-4ae9-4dab-834a-8410187bd73b" providerId="ADAL" clId="{3C196417-411B-40C4-BCD9-D8D323AEE2C4}" dt="2026-01-19T15:04:28.460" v="398"/>
          <ac:spMkLst>
            <pc:docMk/>
            <pc:sldMk cId="2441505758" sldId="458"/>
            <ac:spMk id="6" creationId="{32645CFE-01CB-95D5-235F-A1214B981D3D}"/>
          </ac:spMkLst>
        </pc:spChg>
        <pc:spChg chg="add mod">
          <ac:chgData name="Wington Vital" userId="812b19d0-4ae9-4dab-834a-8410187bd73b" providerId="ADAL" clId="{3C196417-411B-40C4-BCD9-D8D323AEE2C4}" dt="2026-01-19T15:16:50.957" v="701" actId="14100"/>
          <ac:spMkLst>
            <pc:docMk/>
            <pc:sldMk cId="2441505758" sldId="458"/>
            <ac:spMk id="9" creationId="{3B2C3448-9978-4F0F-B5D9-674804443F1E}"/>
          </ac:spMkLst>
        </pc:spChg>
        <pc:spChg chg="mod">
          <ac:chgData name="Wington Vital" userId="812b19d0-4ae9-4dab-834a-8410187bd73b" providerId="ADAL" clId="{3C196417-411B-40C4-BCD9-D8D323AEE2C4}" dt="2026-01-19T15:08:37.820" v="495" actId="1076"/>
          <ac:spMkLst>
            <pc:docMk/>
            <pc:sldMk cId="2441505758" sldId="458"/>
            <ac:spMk id="10" creationId="{0B8F062A-E158-3018-DFD4-3194CA2EB219}"/>
          </ac:spMkLst>
        </pc:spChg>
        <pc:picChg chg="del">
          <ac:chgData name="Wington Vital" userId="812b19d0-4ae9-4dab-834a-8410187bd73b" providerId="ADAL" clId="{3C196417-411B-40C4-BCD9-D8D323AEE2C4}" dt="2026-01-19T15:06:23.428" v="441" actId="478"/>
          <ac:picMkLst>
            <pc:docMk/>
            <pc:sldMk cId="2441505758" sldId="458"/>
            <ac:picMk id="8" creationId="{5FA23818-EABD-2D29-6556-FED294415635}"/>
          </ac:picMkLst>
        </pc:picChg>
      </pc:sldChg>
      <pc:sldChg chg="addSp delSp modSp add del mod">
        <pc:chgData name="Wington Vital" userId="812b19d0-4ae9-4dab-834a-8410187bd73b" providerId="ADAL" clId="{3C196417-411B-40C4-BCD9-D8D323AEE2C4}" dt="2026-01-19T17:51:13.420" v="1099" actId="47"/>
        <pc:sldMkLst>
          <pc:docMk/>
          <pc:sldMk cId="4132780759" sldId="459"/>
        </pc:sldMkLst>
        <pc:spChg chg="add mod">
          <ac:chgData name="Wington Vital" userId="812b19d0-4ae9-4dab-834a-8410187bd73b" providerId="ADAL" clId="{3C196417-411B-40C4-BCD9-D8D323AEE2C4}" dt="2026-01-19T15:08:01.240" v="483"/>
          <ac:spMkLst>
            <pc:docMk/>
            <pc:sldMk cId="4132780759" sldId="459"/>
            <ac:spMk id="2" creationId="{5742236B-6A12-20C9-3DF6-709FBE65152F}"/>
          </ac:spMkLst>
        </pc:spChg>
        <pc:spChg chg="add del mod">
          <ac:chgData name="Wington Vital" userId="812b19d0-4ae9-4dab-834a-8410187bd73b" providerId="ADAL" clId="{3C196417-411B-40C4-BCD9-D8D323AEE2C4}" dt="2026-01-19T15:10:00.221" v="518" actId="47"/>
          <ac:spMkLst>
            <pc:docMk/>
            <pc:sldMk cId="4132780759" sldId="459"/>
            <ac:spMk id="4" creationId="{4B59D782-FC6F-7771-EC1F-B33B58A9D8AB}"/>
          </ac:spMkLst>
        </pc:spChg>
        <pc:spChg chg="add mod">
          <ac:chgData name="Wington Vital" userId="812b19d0-4ae9-4dab-834a-8410187bd73b" providerId="ADAL" clId="{3C196417-411B-40C4-BCD9-D8D323AEE2C4}" dt="2026-01-19T17:45:50.119" v="1097" actId="15"/>
          <ac:spMkLst>
            <pc:docMk/>
            <pc:sldMk cId="4132780759" sldId="459"/>
            <ac:spMk id="8" creationId="{D74CEFDD-24F1-1D58-3E2F-6E2E638B5C94}"/>
          </ac:spMkLst>
        </pc:spChg>
        <pc:spChg chg="add del mod">
          <ac:chgData name="Wington Vital" userId="812b19d0-4ae9-4dab-834a-8410187bd73b" providerId="ADAL" clId="{3C196417-411B-40C4-BCD9-D8D323AEE2C4}" dt="2026-01-19T15:10:01.580" v="519" actId="47"/>
          <ac:spMkLst>
            <pc:docMk/>
            <pc:sldMk cId="4132780759" sldId="459"/>
            <ac:spMk id="9" creationId="{8509DFC9-0838-8698-8F28-F1996E1EFB6B}"/>
          </ac:spMkLst>
        </pc:spChg>
        <pc:spChg chg="mod">
          <ac:chgData name="Wington Vital" userId="812b19d0-4ae9-4dab-834a-8410187bd73b" providerId="ADAL" clId="{3C196417-411B-40C4-BCD9-D8D323AEE2C4}" dt="2026-01-19T15:08:51.065" v="496" actId="1076"/>
          <ac:spMkLst>
            <pc:docMk/>
            <pc:sldMk cId="4132780759" sldId="459"/>
            <ac:spMk id="10" creationId="{EE587617-6A42-4F33-8DB6-0149D248350C}"/>
          </ac:spMkLst>
        </pc:spChg>
      </pc:sldChg>
      <pc:sldChg chg="modSp add del mod">
        <pc:chgData name="Wington Vital" userId="812b19d0-4ae9-4dab-834a-8410187bd73b" providerId="ADAL" clId="{3C196417-411B-40C4-BCD9-D8D323AEE2C4}" dt="2026-01-19T15:08:25.570" v="494" actId="47"/>
        <pc:sldMkLst>
          <pc:docMk/>
          <pc:sldMk cId="3089952418" sldId="460"/>
        </pc:sldMkLst>
        <pc:spChg chg="mod">
          <ac:chgData name="Wington Vital" userId="812b19d0-4ae9-4dab-834a-8410187bd73b" providerId="ADAL" clId="{3C196417-411B-40C4-BCD9-D8D323AEE2C4}" dt="2026-01-19T15:08:14.646" v="493" actId="20577"/>
          <ac:spMkLst>
            <pc:docMk/>
            <pc:sldMk cId="3089952418" sldId="460"/>
            <ac:spMk id="10" creationId="{5B415366-120B-6F85-910F-A63B9138404B}"/>
          </ac:spMkLst>
        </pc:spChg>
      </pc:sldChg>
      <pc:sldChg chg="addSp modSp add del mod">
        <pc:chgData name="Wington Vital" userId="812b19d0-4ae9-4dab-834a-8410187bd73b" providerId="ADAL" clId="{3C196417-411B-40C4-BCD9-D8D323AEE2C4}" dt="2026-01-19T17:51:13.679" v="1100" actId="47"/>
        <pc:sldMkLst>
          <pc:docMk/>
          <pc:sldMk cId="3762035507" sldId="460"/>
        </pc:sldMkLst>
        <pc:spChg chg="mod">
          <ac:chgData name="Wington Vital" userId="812b19d0-4ae9-4dab-834a-8410187bd73b" providerId="ADAL" clId="{3C196417-411B-40C4-BCD9-D8D323AEE2C4}" dt="2026-01-19T17:45:35.535" v="1095" actId="1076"/>
          <ac:spMkLst>
            <pc:docMk/>
            <pc:sldMk cId="3762035507" sldId="460"/>
            <ac:spMk id="8" creationId="{D0DA3F41-7186-DC6A-D994-445754B1EEC2}"/>
          </ac:spMkLst>
        </pc:spChg>
        <pc:spChg chg="mod">
          <ac:chgData name="Wington Vital" userId="812b19d0-4ae9-4dab-834a-8410187bd73b" providerId="ADAL" clId="{3C196417-411B-40C4-BCD9-D8D323AEE2C4}" dt="2026-01-19T15:10:25.191" v="565" actId="20577"/>
          <ac:spMkLst>
            <pc:docMk/>
            <pc:sldMk cId="3762035507" sldId="460"/>
            <ac:spMk id="10" creationId="{38E061A1-2E72-6B84-6D97-1726DF024C5D}"/>
          </ac:spMkLst>
        </pc:spChg>
        <pc:picChg chg="add mod">
          <ac:chgData name="Wington Vital" userId="812b19d0-4ae9-4dab-834a-8410187bd73b" providerId="ADAL" clId="{3C196417-411B-40C4-BCD9-D8D323AEE2C4}" dt="2026-01-19T17:45:33.786" v="1094" actId="1076"/>
          <ac:picMkLst>
            <pc:docMk/>
            <pc:sldMk cId="3762035507" sldId="460"/>
            <ac:picMk id="7" creationId="{BBB122B6-A8BC-C668-4650-A11A654ABE59}"/>
          </ac:picMkLst>
        </pc:picChg>
      </pc:sldChg>
      <pc:sldChg chg="addSp delSp modSp add del mod">
        <pc:chgData name="Wington Vital" userId="812b19d0-4ae9-4dab-834a-8410187bd73b" providerId="ADAL" clId="{3C196417-411B-40C4-BCD9-D8D323AEE2C4}" dt="2026-01-19T17:51:13.690" v="1101" actId="47"/>
        <pc:sldMkLst>
          <pc:docMk/>
          <pc:sldMk cId="4058858283" sldId="461"/>
        </pc:sldMkLst>
        <pc:spChg chg="add">
          <ac:chgData name="Wington Vital" userId="812b19d0-4ae9-4dab-834a-8410187bd73b" providerId="ADAL" clId="{3C196417-411B-40C4-BCD9-D8D323AEE2C4}" dt="2026-01-19T15:12:05.940" v="638"/>
          <ac:spMkLst>
            <pc:docMk/>
            <pc:sldMk cId="4058858283" sldId="461"/>
            <ac:spMk id="2" creationId="{AEF01C30-963B-3A1C-3D4F-35A3EDF41614}"/>
          </ac:spMkLst>
        </pc:spChg>
        <pc:spChg chg="del mod">
          <ac:chgData name="Wington Vital" userId="812b19d0-4ae9-4dab-834a-8410187bd73b" providerId="ADAL" clId="{3C196417-411B-40C4-BCD9-D8D323AEE2C4}" dt="2026-01-19T15:12:50.236" v="671"/>
          <ac:spMkLst>
            <pc:docMk/>
            <pc:sldMk cId="4058858283" sldId="461"/>
            <ac:spMk id="3" creationId="{8B672776-9408-0E50-6FC2-F19CCB6208A3}"/>
          </ac:spMkLst>
        </pc:spChg>
        <pc:spChg chg="mod">
          <ac:chgData name="Wington Vital" userId="812b19d0-4ae9-4dab-834a-8410187bd73b" providerId="ADAL" clId="{3C196417-411B-40C4-BCD9-D8D323AEE2C4}" dt="2026-01-19T15:13:15.326" v="678" actId="1076"/>
          <ac:spMkLst>
            <pc:docMk/>
            <pc:sldMk cId="4058858283" sldId="461"/>
            <ac:spMk id="6" creationId="{49333A5C-4EB4-6F64-2F07-64770BEB70EE}"/>
          </ac:spMkLst>
        </pc:spChg>
        <pc:spChg chg="del">
          <ac:chgData name="Wington Vital" userId="812b19d0-4ae9-4dab-834a-8410187bd73b" providerId="ADAL" clId="{3C196417-411B-40C4-BCD9-D8D323AEE2C4}" dt="2026-01-19T15:12:21.128" v="659" actId="478"/>
          <ac:spMkLst>
            <pc:docMk/>
            <pc:sldMk cId="4058858283" sldId="461"/>
            <ac:spMk id="8" creationId="{4B46FE8F-68A0-F8E5-11AA-B0C6C6DD62B6}"/>
          </ac:spMkLst>
        </pc:spChg>
        <pc:spChg chg="mod">
          <ac:chgData name="Wington Vital" userId="812b19d0-4ae9-4dab-834a-8410187bd73b" providerId="ADAL" clId="{3C196417-411B-40C4-BCD9-D8D323AEE2C4}" dt="2026-01-19T15:18:47.131" v="739" actId="20577"/>
          <ac:spMkLst>
            <pc:docMk/>
            <pc:sldMk cId="4058858283" sldId="461"/>
            <ac:spMk id="10" creationId="{E8FC4C9D-12D3-1476-BBD5-883E053FA7D9}"/>
          </ac:spMkLst>
        </pc:spChg>
        <pc:spChg chg="add">
          <ac:chgData name="Wington Vital" userId="812b19d0-4ae9-4dab-834a-8410187bd73b" providerId="ADAL" clId="{3C196417-411B-40C4-BCD9-D8D323AEE2C4}" dt="2026-01-19T15:12:26.246" v="660"/>
          <ac:spMkLst>
            <pc:docMk/>
            <pc:sldMk cId="4058858283" sldId="461"/>
            <ac:spMk id="11" creationId="{908E2CC8-D216-37F8-0DEC-197358544845}"/>
          </ac:spMkLst>
        </pc:spChg>
        <pc:spChg chg="add">
          <ac:chgData name="Wington Vital" userId="812b19d0-4ae9-4dab-834a-8410187bd73b" providerId="ADAL" clId="{3C196417-411B-40C4-BCD9-D8D323AEE2C4}" dt="2026-01-19T15:12:36.698" v="663"/>
          <ac:spMkLst>
            <pc:docMk/>
            <pc:sldMk cId="4058858283" sldId="461"/>
            <ac:spMk id="12" creationId="{C7DDC4F2-618B-09BA-97AD-B6C41E22FC99}"/>
          </ac:spMkLst>
        </pc:spChg>
        <pc:spChg chg="add">
          <ac:chgData name="Wington Vital" userId="812b19d0-4ae9-4dab-834a-8410187bd73b" providerId="ADAL" clId="{3C196417-411B-40C4-BCD9-D8D323AEE2C4}" dt="2026-01-19T15:12:44.948" v="666"/>
          <ac:spMkLst>
            <pc:docMk/>
            <pc:sldMk cId="4058858283" sldId="461"/>
            <ac:spMk id="13" creationId="{4E6906CE-F0FC-A51B-EB88-77123298DB91}"/>
          </ac:spMkLst>
        </pc:spChg>
        <pc:spChg chg="add mod">
          <ac:chgData name="Wington Vital" userId="812b19d0-4ae9-4dab-834a-8410187bd73b" providerId="ADAL" clId="{3C196417-411B-40C4-BCD9-D8D323AEE2C4}" dt="2026-01-19T15:12:53.555" v="673" actId="6549"/>
          <ac:spMkLst>
            <pc:docMk/>
            <pc:sldMk cId="4058858283" sldId="461"/>
            <ac:spMk id="14" creationId="{DB7B535B-A0EA-43B0-639C-6B230A4A18F2}"/>
          </ac:spMkLst>
        </pc:spChg>
        <pc:spChg chg="add mod">
          <ac:chgData name="Wington Vital" userId="812b19d0-4ae9-4dab-834a-8410187bd73b" providerId="ADAL" clId="{3C196417-411B-40C4-BCD9-D8D323AEE2C4}" dt="2026-01-19T17:45:25.721" v="1091" actId="14100"/>
          <ac:spMkLst>
            <pc:docMk/>
            <pc:sldMk cId="4058858283" sldId="461"/>
            <ac:spMk id="16" creationId="{A83F03F6-1CF8-BA11-AD13-DF60307758A0}"/>
          </ac:spMkLst>
        </pc:spChg>
        <pc:picChg chg="del mod">
          <ac:chgData name="Wington Vital" userId="812b19d0-4ae9-4dab-834a-8410187bd73b" providerId="ADAL" clId="{3C196417-411B-40C4-BCD9-D8D323AEE2C4}" dt="2026-01-19T15:12:18.283" v="658" actId="478"/>
          <ac:picMkLst>
            <pc:docMk/>
            <pc:sldMk cId="4058858283" sldId="461"/>
            <ac:picMk id="7" creationId="{8807C94D-550E-4CAF-0029-9E269A49F036}"/>
          </ac:picMkLst>
        </pc:picChg>
        <pc:picChg chg="add mod">
          <ac:chgData name="Wington Vital" userId="812b19d0-4ae9-4dab-834a-8410187bd73b" providerId="ADAL" clId="{3C196417-411B-40C4-BCD9-D8D323AEE2C4}" dt="2026-01-19T17:45:22.023" v="1089" actId="14100"/>
          <ac:picMkLst>
            <pc:docMk/>
            <pc:sldMk cId="4058858283" sldId="461"/>
            <ac:picMk id="18" creationId="{FF431724-7EFE-8785-2148-7A56FF1F201E}"/>
          </ac:picMkLst>
        </pc:picChg>
      </pc:sldChg>
      <pc:sldChg chg="addSp delSp modSp add del mod">
        <pc:chgData name="Wington Vital" userId="812b19d0-4ae9-4dab-834a-8410187bd73b" providerId="ADAL" clId="{3C196417-411B-40C4-BCD9-D8D323AEE2C4}" dt="2026-01-19T17:51:13.962" v="1102" actId="47"/>
        <pc:sldMkLst>
          <pc:docMk/>
          <pc:sldMk cId="2778497800" sldId="462"/>
        </pc:sldMkLst>
        <pc:spChg chg="add del mod">
          <ac:chgData name="Wington Vital" userId="812b19d0-4ae9-4dab-834a-8410187bd73b" providerId="ADAL" clId="{3C196417-411B-40C4-BCD9-D8D323AEE2C4}" dt="2026-01-19T15:21:44.599" v="835"/>
          <ac:spMkLst>
            <pc:docMk/>
            <pc:sldMk cId="2778497800" sldId="462"/>
            <ac:spMk id="7" creationId="{F3184B08-A4C0-69E3-98AE-B0FE8CEA7EF4}"/>
          </ac:spMkLst>
        </pc:spChg>
        <pc:spChg chg="mod">
          <ac:chgData name="Wington Vital" userId="812b19d0-4ae9-4dab-834a-8410187bd73b" providerId="ADAL" clId="{3C196417-411B-40C4-BCD9-D8D323AEE2C4}" dt="2026-01-19T15:30:13.206" v="902" actId="14100"/>
          <ac:spMkLst>
            <pc:docMk/>
            <pc:sldMk cId="2778497800" sldId="462"/>
            <ac:spMk id="10" creationId="{34D91252-9A6B-CB4C-BD9C-87544BAB7050}"/>
          </ac:spMkLst>
        </pc:spChg>
        <pc:spChg chg="add mod">
          <ac:chgData name="Wington Vital" userId="812b19d0-4ae9-4dab-834a-8410187bd73b" providerId="ADAL" clId="{3C196417-411B-40C4-BCD9-D8D323AEE2C4}" dt="2026-01-19T15:21:35.209" v="833" actId="14"/>
          <ac:spMkLst>
            <pc:docMk/>
            <pc:sldMk cId="2778497800" sldId="462"/>
            <ac:spMk id="11" creationId="{1AC61A5B-7FBD-3895-B959-436DB0C56874}"/>
          </ac:spMkLst>
        </pc:spChg>
        <pc:spChg chg="del mod">
          <ac:chgData name="Wington Vital" userId="812b19d0-4ae9-4dab-834a-8410187bd73b" providerId="ADAL" clId="{3C196417-411B-40C4-BCD9-D8D323AEE2C4}" dt="2026-01-19T15:20:20.536" v="810"/>
          <ac:spMkLst>
            <pc:docMk/>
            <pc:sldMk cId="2778497800" sldId="462"/>
            <ac:spMk id="16" creationId="{3F8D53B8-F171-EF87-1D50-00BB7E5F66EF}"/>
          </ac:spMkLst>
        </pc:spChg>
        <pc:picChg chg="add mod">
          <ac:chgData name="Wington Vital" userId="812b19d0-4ae9-4dab-834a-8410187bd73b" providerId="ADAL" clId="{3C196417-411B-40C4-BCD9-D8D323AEE2C4}" dt="2026-01-19T15:20:58.930" v="820" actId="1076"/>
          <ac:picMkLst>
            <pc:docMk/>
            <pc:sldMk cId="2778497800" sldId="462"/>
            <ac:picMk id="3" creationId="{FBEBCAF5-5C71-971B-A9C5-62022CB15A51}"/>
          </ac:picMkLst>
        </pc:picChg>
        <pc:picChg chg="del mod">
          <ac:chgData name="Wington Vital" userId="812b19d0-4ae9-4dab-834a-8410187bd73b" providerId="ADAL" clId="{3C196417-411B-40C4-BCD9-D8D323AEE2C4}" dt="2026-01-19T15:19:29.744" v="797" actId="478"/>
          <ac:picMkLst>
            <pc:docMk/>
            <pc:sldMk cId="2778497800" sldId="462"/>
            <ac:picMk id="18" creationId="{52ADC4DD-BD38-AC35-400E-DFA9AB5CA0BD}"/>
          </ac:picMkLst>
        </pc:picChg>
      </pc:sldChg>
      <pc:sldChg chg="addSp delSp modSp add del mod">
        <pc:chgData name="Wington Vital" userId="812b19d0-4ae9-4dab-834a-8410187bd73b" providerId="ADAL" clId="{3C196417-411B-40C4-BCD9-D8D323AEE2C4}" dt="2026-01-19T17:51:13.977" v="1103" actId="47"/>
        <pc:sldMkLst>
          <pc:docMk/>
          <pc:sldMk cId="1127288766" sldId="463"/>
        </pc:sldMkLst>
        <pc:spChg chg="add del mod">
          <ac:chgData name="Wington Vital" userId="812b19d0-4ae9-4dab-834a-8410187bd73b" providerId="ADAL" clId="{3C196417-411B-40C4-BCD9-D8D323AEE2C4}" dt="2026-01-19T15:28:35.843" v="875" actId="478"/>
          <ac:spMkLst>
            <pc:docMk/>
            <pc:sldMk cId="1127288766" sldId="463"/>
            <ac:spMk id="2" creationId="{D2B4F1BD-7032-1C33-E8C6-9C5F62985887}"/>
          </ac:spMkLst>
        </pc:spChg>
        <pc:spChg chg="add mod">
          <ac:chgData name="Wington Vital" userId="812b19d0-4ae9-4dab-834a-8410187bd73b" providerId="ADAL" clId="{3C196417-411B-40C4-BCD9-D8D323AEE2C4}" dt="2026-01-19T15:31:53.297" v="961" actId="20577"/>
          <ac:spMkLst>
            <pc:docMk/>
            <pc:sldMk cId="1127288766" sldId="463"/>
            <ac:spMk id="8" creationId="{4F1F125E-118D-7BDB-4979-69B8722A38AE}"/>
          </ac:spMkLst>
        </pc:spChg>
        <pc:spChg chg="mod">
          <ac:chgData name="Wington Vital" userId="812b19d0-4ae9-4dab-834a-8410187bd73b" providerId="ADAL" clId="{3C196417-411B-40C4-BCD9-D8D323AEE2C4}" dt="2026-01-19T15:28:02.979" v="867" actId="14100"/>
          <ac:spMkLst>
            <pc:docMk/>
            <pc:sldMk cId="1127288766" sldId="463"/>
            <ac:spMk id="10" creationId="{013ADB5A-5447-7DAC-F3ED-7B1BF4F69845}"/>
          </ac:spMkLst>
        </pc:spChg>
        <pc:spChg chg="del mod">
          <ac:chgData name="Wington Vital" userId="812b19d0-4ae9-4dab-834a-8410187bd73b" providerId="ADAL" clId="{3C196417-411B-40C4-BCD9-D8D323AEE2C4}" dt="2026-01-19T15:28:04.067" v="869"/>
          <ac:spMkLst>
            <pc:docMk/>
            <pc:sldMk cId="1127288766" sldId="463"/>
            <ac:spMk id="11" creationId="{3AC7BA62-8C63-1126-ABA6-CC3BB0E34FE6}"/>
          </ac:spMkLst>
        </pc:spChg>
        <pc:picChg chg="del">
          <ac:chgData name="Wington Vital" userId="812b19d0-4ae9-4dab-834a-8410187bd73b" providerId="ADAL" clId="{3C196417-411B-40C4-BCD9-D8D323AEE2C4}" dt="2026-01-19T15:22:03.379" v="862" actId="478"/>
          <ac:picMkLst>
            <pc:docMk/>
            <pc:sldMk cId="1127288766" sldId="463"/>
            <ac:picMk id="3" creationId="{3FD77FC8-74AE-AFDB-BB25-A8EE1B6CE70D}"/>
          </ac:picMkLst>
        </pc:picChg>
        <pc:picChg chg="add del mod">
          <ac:chgData name="Wington Vital" userId="812b19d0-4ae9-4dab-834a-8410187bd73b" providerId="ADAL" clId="{3C196417-411B-40C4-BCD9-D8D323AEE2C4}" dt="2026-01-19T15:29:28.461" v="891" actId="478"/>
          <ac:picMkLst>
            <pc:docMk/>
            <pc:sldMk cId="1127288766" sldId="463"/>
            <ac:picMk id="13" creationId="{7FF32AA0-5912-E11A-5D96-B2328CABD5D9}"/>
          </ac:picMkLst>
        </pc:picChg>
        <pc:picChg chg="add del mod">
          <ac:chgData name="Wington Vital" userId="812b19d0-4ae9-4dab-834a-8410187bd73b" providerId="ADAL" clId="{3C196417-411B-40C4-BCD9-D8D323AEE2C4}" dt="2026-01-19T15:29:31.260" v="892" actId="478"/>
          <ac:picMkLst>
            <pc:docMk/>
            <pc:sldMk cId="1127288766" sldId="463"/>
            <ac:picMk id="16" creationId="{68E7DD9D-1C3B-61F3-7036-F6B4876E6F34}"/>
          </ac:picMkLst>
        </pc:picChg>
        <pc:picChg chg="add mod">
          <ac:chgData name="Wington Vital" userId="812b19d0-4ae9-4dab-834a-8410187bd73b" providerId="ADAL" clId="{3C196417-411B-40C4-BCD9-D8D323AEE2C4}" dt="2026-01-19T15:29:46.415" v="900" actId="1076"/>
          <ac:picMkLst>
            <pc:docMk/>
            <pc:sldMk cId="1127288766" sldId="463"/>
            <ac:picMk id="18" creationId="{0D0B1EBF-CFA7-78B6-0C61-F0EA74DB3D61}"/>
          </ac:picMkLst>
        </pc:picChg>
      </pc:sldChg>
      <pc:sldChg chg="addSp delSp modSp add del mod">
        <pc:chgData name="Wington Vital" userId="812b19d0-4ae9-4dab-834a-8410187bd73b" providerId="ADAL" clId="{3C196417-411B-40C4-BCD9-D8D323AEE2C4}" dt="2026-01-19T17:51:14.844" v="1104" actId="47"/>
        <pc:sldMkLst>
          <pc:docMk/>
          <pc:sldMk cId="2413984236" sldId="464"/>
        </pc:sldMkLst>
        <pc:spChg chg="add">
          <ac:chgData name="Wington Vital" userId="812b19d0-4ae9-4dab-834a-8410187bd73b" providerId="ADAL" clId="{3C196417-411B-40C4-BCD9-D8D323AEE2C4}" dt="2026-01-19T15:30:40.594" v="940"/>
          <ac:spMkLst>
            <pc:docMk/>
            <pc:sldMk cId="2413984236" sldId="464"/>
            <ac:spMk id="2" creationId="{E1C7FB87-F734-E73C-78F6-C433313C0606}"/>
          </ac:spMkLst>
        </pc:spChg>
        <pc:spChg chg="add mod">
          <ac:chgData name="Wington Vital" userId="812b19d0-4ae9-4dab-834a-8410187bd73b" providerId="ADAL" clId="{3C196417-411B-40C4-BCD9-D8D323AEE2C4}" dt="2026-01-19T15:30:53.035" v="945" actId="20578"/>
          <ac:spMkLst>
            <pc:docMk/>
            <pc:sldMk cId="2413984236" sldId="464"/>
            <ac:spMk id="3" creationId="{CCDA5732-5579-32A1-18F2-53A750122021}"/>
          </ac:spMkLst>
        </pc:spChg>
        <pc:spChg chg="mod">
          <ac:chgData name="Wington Vital" userId="812b19d0-4ae9-4dab-834a-8410187bd73b" providerId="ADAL" clId="{3C196417-411B-40C4-BCD9-D8D323AEE2C4}" dt="2026-01-19T15:32:03.595" v="964" actId="14100"/>
          <ac:spMkLst>
            <pc:docMk/>
            <pc:sldMk cId="2413984236" sldId="464"/>
            <ac:spMk id="6" creationId="{080967CA-26B8-BF05-ACC1-A74026E6E5AE}"/>
          </ac:spMkLst>
        </pc:spChg>
        <pc:spChg chg="del">
          <ac:chgData name="Wington Vital" userId="812b19d0-4ae9-4dab-834a-8410187bd73b" providerId="ADAL" clId="{3C196417-411B-40C4-BCD9-D8D323AEE2C4}" dt="2026-01-19T15:30:46.142" v="943" actId="478"/>
          <ac:spMkLst>
            <pc:docMk/>
            <pc:sldMk cId="2413984236" sldId="464"/>
            <ac:spMk id="8" creationId="{90557F5D-54CC-3051-1D10-BA3FF44D44AF}"/>
          </ac:spMkLst>
        </pc:spChg>
        <pc:spChg chg="mod">
          <ac:chgData name="Wington Vital" userId="812b19d0-4ae9-4dab-834a-8410187bd73b" providerId="ADAL" clId="{3C196417-411B-40C4-BCD9-D8D323AEE2C4}" dt="2026-01-19T15:30:30.902" v="938" actId="20577"/>
          <ac:spMkLst>
            <pc:docMk/>
            <pc:sldMk cId="2413984236" sldId="464"/>
            <ac:spMk id="10" creationId="{D8E6F48E-69CC-11A6-146E-F8105E67AF8D}"/>
          </ac:spMkLst>
        </pc:spChg>
        <pc:picChg chg="add mod">
          <ac:chgData name="Wington Vital" userId="812b19d0-4ae9-4dab-834a-8410187bd73b" providerId="ADAL" clId="{3C196417-411B-40C4-BCD9-D8D323AEE2C4}" dt="2026-01-19T15:32:06.494" v="965" actId="1076"/>
          <ac:picMkLst>
            <pc:docMk/>
            <pc:sldMk cId="2413984236" sldId="464"/>
            <ac:picMk id="11" creationId="{AEC7C65B-3C2E-84EE-3379-B5BBF49838BA}"/>
          </ac:picMkLst>
        </pc:picChg>
        <pc:picChg chg="add mod">
          <ac:chgData name="Wington Vital" userId="812b19d0-4ae9-4dab-834a-8410187bd73b" providerId="ADAL" clId="{3C196417-411B-40C4-BCD9-D8D323AEE2C4}" dt="2026-01-19T15:32:46.847" v="966"/>
          <ac:picMkLst>
            <pc:docMk/>
            <pc:sldMk cId="2413984236" sldId="464"/>
            <ac:picMk id="12" creationId="{B6AE9F4C-1448-F197-1E1B-DB76399CBC2D}"/>
          </ac:picMkLst>
        </pc:picChg>
        <pc:picChg chg="add del">
          <ac:chgData name="Wington Vital" userId="812b19d0-4ae9-4dab-834a-8410187bd73b" providerId="ADAL" clId="{3C196417-411B-40C4-BCD9-D8D323AEE2C4}" dt="2026-01-19T15:30:43.540" v="942" actId="478"/>
          <ac:picMkLst>
            <pc:docMk/>
            <pc:sldMk cId="2413984236" sldId="464"/>
            <ac:picMk id="18" creationId="{B7BFD7CD-A05B-D467-0344-23DDAFDE8752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17:53:42.974" v="1187"/>
        <pc:sldMkLst>
          <pc:docMk/>
          <pc:sldMk cId="872882188" sldId="465"/>
        </pc:sldMkLst>
        <pc:spChg chg="add">
          <ac:chgData name="Wington Vital" userId="812b19d0-4ae9-4dab-834a-8410187bd73b" providerId="ADAL" clId="{3C196417-411B-40C4-BCD9-D8D323AEE2C4}" dt="2026-01-19T15:33:58.644" v="1058"/>
          <ac:spMkLst>
            <pc:docMk/>
            <pc:sldMk cId="872882188" sldId="465"/>
            <ac:spMk id="2" creationId="{2C285F1C-DE48-C437-BFE3-89FA2F3C39CD}"/>
          </ac:spMkLst>
        </pc:spChg>
        <pc:spChg chg="del mod">
          <ac:chgData name="Wington Vital" userId="812b19d0-4ae9-4dab-834a-8410187bd73b" providerId="ADAL" clId="{3C196417-411B-40C4-BCD9-D8D323AEE2C4}" dt="2026-01-19T15:34:02.121" v="1061"/>
          <ac:spMkLst>
            <pc:docMk/>
            <pc:sldMk cId="872882188" sldId="465"/>
            <ac:spMk id="6" creationId="{92D4B1E2-578A-EB37-B270-6D3593C6E894}"/>
          </ac:spMkLst>
        </pc:spChg>
        <pc:spChg chg="add mod">
          <ac:chgData name="Wington Vital" userId="812b19d0-4ae9-4dab-834a-8410187bd73b" providerId="ADAL" clId="{3C196417-411B-40C4-BCD9-D8D323AEE2C4}" dt="2026-01-19T15:34:07.526" v="1064" actId="6549"/>
          <ac:spMkLst>
            <pc:docMk/>
            <pc:sldMk cId="872882188" sldId="465"/>
            <ac:spMk id="7" creationId="{610182A8-765A-B4D7-70A9-A6A6E4A2F81A}"/>
          </ac:spMkLst>
        </pc:spChg>
        <pc:spChg chg="mod">
          <ac:chgData name="Wington Vital" userId="812b19d0-4ae9-4dab-834a-8410187bd73b" providerId="ADAL" clId="{3C196417-411B-40C4-BCD9-D8D323AEE2C4}" dt="2026-01-19T17:51:37.944" v="1150" actId="20577"/>
          <ac:spMkLst>
            <pc:docMk/>
            <pc:sldMk cId="872882188" sldId="465"/>
            <ac:spMk id="10" creationId="{90DDBE57-501B-EAFC-BA87-2FEBA6A79ADD}"/>
          </ac:spMkLst>
        </pc:spChg>
        <pc:spChg chg="add del mod">
          <ac:chgData name="Wington Vital" userId="812b19d0-4ae9-4dab-834a-8410187bd73b" providerId="ADAL" clId="{3C196417-411B-40C4-BCD9-D8D323AEE2C4}" dt="2026-01-19T17:51:53.088" v="1154"/>
          <ac:spMkLst>
            <pc:docMk/>
            <pc:sldMk cId="872882188" sldId="465"/>
            <ac:spMk id="12" creationId="{537AA00F-29F5-6DE5-4F53-DE28BC75B26B}"/>
          </ac:spMkLst>
        </pc:spChg>
        <pc:spChg chg="add del mod">
          <ac:chgData name="Wington Vital" userId="812b19d0-4ae9-4dab-834a-8410187bd73b" providerId="ADAL" clId="{3C196417-411B-40C4-BCD9-D8D323AEE2C4}" dt="2026-01-19T17:53:42.974" v="1187"/>
          <ac:spMkLst>
            <pc:docMk/>
            <pc:sldMk cId="872882188" sldId="465"/>
            <ac:spMk id="13" creationId="{1849B2DF-9A53-E9D4-90FB-09F6E93CC4BD}"/>
          </ac:spMkLst>
        </pc:spChg>
        <pc:spChg chg="add mod">
          <ac:chgData name="Wington Vital" userId="812b19d0-4ae9-4dab-834a-8410187bd73b" providerId="ADAL" clId="{3C196417-411B-40C4-BCD9-D8D323AEE2C4}" dt="2026-01-19T17:53:38.701" v="1185" actId="20577"/>
          <ac:spMkLst>
            <pc:docMk/>
            <pc:sldMk cId="872882188" sldId="465"/>
            <ac:spMk id="16" creationId="{08B227B1-A429-832F-6B17-386F10DC442F}"/>
          </ac:spMkLst>
        </pc:spChg>
        <pc:picChg chg="del">
          <ac:chgData name="Wington Vital" userId="812b19d0-4ae9-4dab-834a-8410187bd73b" providerId="ADAL" clId="{3C196417-411B-40C4-BCD9-D8D323AEE2C4}" dt="2026-01-19T15:33:13.239" v="1006" actId="478"/>
          <ac:picMkLst>
            <pc:docMk/>
            <pc:sldMk cId="872882188" sldId="465"/>
            <ac:picMk id="11" creationId="{11C82BBE-3976-5202-D0A9-8FDAD5130056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18:31:53.624" v="2021" actId="1076"/>
        <pc:sldMkLst>
          <pc:docMk/>
          <pc:sldMk cId="378958052" sldId="466"/>
        </pc:sldMkLst>
        <pc:spChg chg="add mod">
          <ac:chgData name="Wington Vital" userId="812b19d0-4ae9-4dab-834a-8410187bd73b" providerId="ADAL" clId="{3C196417-411B-40C4-BCD9-D8D323AEE2C4}" dt="2026-01-19T17:55:21.663" v="1254" actId="6549"/>
          <ac:spMkLst>
            <pc:docMk/>
            <pc:sldMk cId="378958052" sldId="466"/>
            <ac:spMk id="8" creationId="{8361AD27-EE5E-ED59-D65E-E1296791A5B4}"/>
          </ac:spMkLst>
        </pc:spChg>
        <pc:spChg chg="mod">
          <ac:chgData name="Wington Vital" userId="812b19d0-4ae9-4dab-834a-8410187bd73b" providerId="ADAL" clId="{3C196417-411B-40C4-BCD9-D8D323AEE2C4}" dt="2026-01-19T17:54:03.547" v="1234" actId="20577"/>
          <ac:spMkLst>
            <pc:docMk/>
            <pc:sldMk cId="378958052" sldId="466"/>
            <ac:spMk id="10" creationId="{35408C8F-5E0C-FE2F-0CE9-F7D8D04B16E4}"/>
          </ac:spMkLst>
        </pc:spChg>
        <pc:spChg chg="add mod">
          <ac:chgData name="Wington Vital" userId="812b19d0-4ae9-4dab-834a-8410187bd73b" providerId="ADAL" clId="{3C196417-411B-40C4-BCD9-D8D323AEE2C4}" dt="2026-01-19T17:56:28.085" v="1266" actId="20577"/>
          <ac:spMkLst>
            <pc:docMk/>
            <pc:sldMk cId="378958052" sldId="466"/>
            <ac:spMk id="12" creationId="{9116A430-0454-00BF-13CE-62D4BEB08DA8}"/>
          </ac:spMkLst>
        </pc:spChg>
        <pc:spChg chg="del mod">
          <ac:chgData name="Wington Vital" userId="812b19d0-4ae9-4dab-834a-8410187bd73b" providerId="ADAL" clId="{3C196417-411B-40C4-BCD9-D8D323AEE2C4}" dt="2026-01-19T17:55:13.904" v="1251"/>
          <ac:spMkLst>
            <pc:docMk/>
            <pc:sldMk cId="378958052" sldId="466"/>
            <ac:spMk id="16" creationId="{8A6A0AD4-EE86-D3AA-F365-C770367A8BB6}"/>
          </ac:spMkLst>
        </pc:spChg>
        <pc:picChg chg="add mod">
          <ac:chgData name="Wington Vital" userId="812b19d0-4ae9-4dab-834a-8410187bd73b" providerId="ADAL" clId="{3C196417-411B-40C4-BCD9-D8D323AEE2C4}" dt="2026-01-19T18:31:53.624" v="2021" actId="1076"/>
          <ac:picMkLst>
            <pc:docMk/>
            <pc:sldMk cId="378958052" sldId="466"/>
            <ac:picMk id="6" creationId="{E851BAB9-CD43-7580-11DC-2C6E41E714B6}"/>
          </ac:picMkLst>
        </pc:picChg>
        <pc:picChg chg="add mod">
          <ac:chgData name="Wington Vital" userId="812b19d0-4ae9-4dab-834a-8410187bd73b" providerId="ADAL" clId="{3C196417-411B-40C4-BCD9-D8D323AEE2C4}" dt="2026-01-19T17:56:47.161" v="1271"/>
          <ac:picMkLst>
            <pc:docMk/>
            <pc:sldMk cId="378958052" sldId="466"/>
            <ac:picMk id="13" creationId="{EDEE1250-F769-F70E-6D63-F97A9ADD7F54}"/>
          </ac:picMkLst>
        </pc:picChg>
      </pc:sldChg>
      <pc:sldChg chg="delSp modSp add del mod">
        <pc:chgData name="Wington Vital" userId="812b19d0-4ae9-4dab-834a-8410187bd73b" providerId="ADAL" clId="{3C196417-411B-40C4-BCD9-D8D323AEE2C4}" dt="2026-01-19T17:54:30.928" v="1239" actId="47"/>
        <pc:sldMkLst>
          <pc:docMk/>
          <pc:sldMk cId="651199159" sldId="467"/>
        </pc:sldMkLst>
        <pc:spChg chg="del mod">
          <ac:chgData name="Wington Vital" userId="812b19d0-4ae9-4dab-834a-8410187bd73b" providerId="ADAL" clId="{3C196417-411B-40C4-BCD9-D8D323AEE2C4}" dt="2026-01-19T17:54:23.903" v="1238"/>
          <ac:spMkLst>
            <pc:docMk/>
            <pc:sldMk cId="651199159" sldId="467"/>
            <ac:spMk id="16" creationId="{02DE7EE6-1217-F3F3-D114-624E78F106A0}"/>
          </ac:spMkLst>
        </pc:spChg>
      </pc:sldChg>
      <pc:sldChg chg="addSp delSp modSp add mod">
        <pc:chgData name="Wington Vital" userId="812b19d0-4ae9-4dab-834a-8410187bd73b" providerId="ADAL" clId="{3C196417-411B-40C4-BCD9-D8D323AEE2C4}" dt="2026-01-19T17:58:25.221" v="1328"/>
        <pc:sldMkLst>
          <pc:docMk/>
          <pc:sldMk cId="3001612492" sldId="467"/>
        </pc:sldMkLst>
        <pc:spChg chg="mod">
          <ac:chgData name="Wington Vital" userId="812b19d0-4ae9-4dab-834a-8410187bd73b" providerId="ADAL" clId="{3C196417-411B-40C4-BCD9-D8D323AEE2C4}" dt="2026-01-19T17:57:01.494" v="1299" actId="20577"/>
          <ac:spMkLst>
            <pc:docMk/>
            <pc:sldMk cId="3001612492" sldId="467"/>
            <ac:spMk id="10" creationId="{79F9B995-EFFE-B458-094D-CA0EBA1AB3AD}"/>
          </ac:spMkLst>
        </pc:spChg>
        <pc:spChg chg="del mod">
          <ac:chgData name="Wington Vital" userId="812b19d0-4ae9-4dab-834a-8410187bd73b" providerId="ADAL" clId="{3C196417-411B-40C4-BCD9-D8D323AEE2C4}" dt="2026-01-19T17:57:15.643" v="1303"/>
          <ac:spMkLst>
            <pc:docMk/>
            <pc:sldMk cId="3001612492" sldId="467"/>
            <ac:spMk id="12" creationId="{094C335D-3D29-1DCF-B718-682AC9E50B42}"/>
          </ac:spMkLst>
        </pc:spChg>
        <pc:spChg chg="add del mod">
          <ac:chgData name="Wington Vital" userId="812b19d0-4ae9-4dab-834a-8410187bd73b" providerId="ADAL" clId="{3C196417-411B-40C4-BCD9-D8D323AEE2C4}" dt="2026-01-19T17:58:24.552" v="1327"/>
          <ac:spMkLst>
            <pc:docMk/>
            <pc:sldMk cId="3001612492" sldId="467"/>
            <ac:spMk id="13" creationId="{3AE07003-B1D6-0BDD-C815-921DDBAD1B7A}"/>
          </ac:spMkLst>
        </pc:spChg>
        <pc:spChg chg="add mod">
          <ac:chgData name="Wington Vital" userId="812b19d0-4ae9-4dab-834a-8410187bd73b" providerId="ADAL" clId="{3C196417-411B-40C4-BCD9-D8D323AEE2C4}" dt="2026-01-19T17:58:10.934" v="1323" actId="5793"/>
          <ac:spMkLst>
            <pc:docMk/>
            <pc:sldMk cId="3001612492" sldId="467"/>
            <ac:spMk id="16" creationId="{8E0313A1-98C9-BB42-B349-A151756DEEA2}"/>
          </ac:spMkLst>
        </pc:spChg>
        <pc:picChg chg="del">
          <ac:chgData name="Wington Vital" userId="812b19d0-4ae9-4dab-834a-8410187bd73b" providerId="ADAL" clId="{3C196417-411B-40C4-BCD9-D8D323AEE2C4}" dt="2026-01-19T17:57:15.642" v="1301" actId="478"/>
          <ac:picMkLst>
            <pc:docMk/>
            <pc:sldMk cId="3001612492" sldId="467"/>
            <ac:picMk id="6" creationId="{4CAE8B1B-D205-CA6B-4629-ED3196AA9DA6}"/>
          </ac:picMkLst>
        </pc:picChg>
        <pc:picChg chg="add mod">
          <ac:chgData name="Wington Vital" userId="812b19d0-4ae9-4dab-834a-8410187bd73b" providerId="ADAL" clId="{3C196417-411B-40C4-BCD9-D8D323AEE2C4}" dt="2026-01-19T17:58:15.358" v="1324" actId="1076"/>
          <ac:picMkLst>
            <pc:docMk/>
            <pc:sldMk cId="3001612492" sldId="467"/>
            <ac:picMk id="11" creationId="{1ABFE5A3-01C2-32EE-A780-83B391963303}"/>
          </ac:picMkLst>
        </pc:picChg>
        <pc:picChg chg="add mod">
          <ac:chgData name="Wington Vital" userId="812b19d0-4ae9-4dab-834a-8410187bd73b" providerId="ADAL" clId="{3C196417-411B-40C4-BCD9-D8D323AEE2C4}" dt="2026-01-19T17:58:22.567" v="1325"/>
          <ac:picMkLst>
            <pc:docMk/>
            <pc:sldMk cId="3001612492" sldId="467"/>
            <ac:picMk id="17" creationId="{58C7C6B7-3D71-C10A-0E1A-6CB2ADB7AD05}"/>
          </ac:picMkLst>
        </pc:picChg>
        <pc:picChg chg="add mod">
          <ac:chgData name="Wington Vital" userId="812b19d0-4ae9-4dab-834a-8410187bd73b" providerId="ADAL" clId="{3C196417-411B-40C4-BCD9-D8D323AEE2C4}" dt="2026-01-19T17:58:25.221" v="1328"/>
          <ac:picMkLst>
            <pc:docMk/>
            <pc:sldMk cId="3001612492" sldId="467"/>
            <ac:picMk id="18" creationId="{B5FB8C86-147C-9AC6-15DA-4CD62A8932F8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18:15:38.816" v="1712" actId="1076"/>
        <pc:sldMkLst>
          <pc:docMk/>
          <pc:sldMk cId="3545406168" sldId="468"/>
        </pc:sldMkLst>
        <pc:spChg chg="add mod">
          <ac:chgData name="Wington Vital" userId="812b19d0-4ae9-4dab-834a-8410187bd73b" providerId="ADAL" clId="{3C196417-411B-40C4-BCD9-D8D323AEE2C4}" dt="2026-01-19T17:58:57.479" v="1379" actId="6549"/>
          <ac:spMkLst>
            <pc:docMk/>
            <pc:sldMk cId="3545406168" sldId="468"/>
            <ac:spMk id="2" creationId="{088139F9-2863-A07C-7862-799604ECE3B3}"/>
          </ac:spMkLst>
        </pc:spChg>
        <pc:spChg chg="mod">
          <ac:chgData name="Wington Vital" userId="812b19d0-4ae9-4dab-834a-8410187bd73b" providerId="ADAL" clId="{3C196417-411B-40C4-BCD9-D8D323AEE2C4}" dt="2026-01-19T17:58:45.100" v="1375" actId="20577"/>
          <ac:spMkLst>
            <pc:docMk/>
            <pc:sldMk cId="3545406168" sldId="468"/>
            <ac:spMk id="10" creationId="{79F6AC12-B1A0-ABCC-32EF-DE460C4020D7}"/>
          </ac:spMkLst>
        </pc:spChg>
        <pc:spChg chg="add mod">
          <ac:chgData name="Wington Vital" userId="812b19d0-4ae9-4dab-834a-8410187bd73b" providerId="ADAL" clId="{3C196417-411B-40C4-BCD9-D8D323AEE2C4}" dt="2026-01-19T18:15:38.816" v="1712" actId="1076"/>
          <ac:spMkLst>
            <pc:docMk/>
            <pc:sldMk cId="3545406168" sldId="468"/>
            <ac:spMk id="12" creationId="{7E773C80-8FBB-CC9A-B533-E830520360B6}"/>
          </ac:spMkLst>
        </pc:spChg>
        <pc:spChg chg="del mod">
          <ac:chgData name="Wington Vital" userId="812b19d0-4ae9-4dab-834a-8410187bd73b" providerId="ADAL" clId="{3C196417-411B-40C4-BCD9-D8D323AEE2C4}" dt="2026-01-19T17:59:00.582" v="1383"/>
          <ac:spMkLst>
            <pc:docMk/>
            <pc:sldMk cId="3545406168" sldId="468"/>
            <ac:spMk id="16" creationId="{794FB734-2C38-59F2-86F4-A671041D79A6}"/>
          </ac:spMkLst>
        </pc:spChg>
        <pc:picChg chg="del">
          <ac:chgData name="Wington Vital" userId="812b19d0-4ae9-4dab-834a-8410187bd73b" providerId="ADAL" clId="{3C196417-411B-40C4-BCD9-D8D323AEE2C4}" dt="2026-01-19T17:59:00.580" v="1381" actId="478"/>
          <ac:picMkLst>
            <pc:docMk/>
            <pc:sldMk cId="3545406168" sldId="468"/>
            <ac:picMk id="11" creationId="{FA7FDB63-C506-0F62-A8C5-C2A5BA5A3300}"/>
          </ac:picMkLst>
        </pc:picChg>
        <pc:picChg chg="add mod">
          <ac:chgData name="Wington Vital" userId="812b19d0-4ae9-4dab-834a-8410187bd73b" providerId="ADAL" clId="{3C196417-411B-40C4-BCD9-D8D323AEE2C4}" dt="2026-01-19T18:14:46.846" v="1710" actId="14100"/>
          <ac:picMkLst>
            <pc:docMk/>
            <pc:sldMk cId="3545406168" sldId="468"/>
            <ac:picMk id="15" creationId="{A02AC99F-B4AA-5CEB-6B72-B1CA003CDAD8}"/>
          </ac:picMkLst>
        </pc:picChg>
      </pc:sldChg>
      <pc:sldChg chg="addSp delSp modSp add del mod">
        <pc:chgData name="Wington Vital" userId="812b19d0-4ae9-4dab-834a-8410187bd73b" providerId="ADAL" clId="{3C196417-411B-40C4-BCD9-D8D323AEE2C4}" dt="2026-01-19T18:17:56.305" v="1715" actId="47"/>
        <pc:sldMkLst>
          <pc:docMk/>
          <pc:sldMk cId="83287014" sldId="469"/>
        </pc:sldMkLst>
        <pc:spChg chg="mod">
          <ac:chgData name="Wington Vital" userId="812b19d0-4ae9-4dab-834a-8410187bd73b" providerId="ADAL" clId="{3C196417-411B-40C4-BCD9-D8D323AEE2C4}" dt="2026-01-19T18:09:44.822" v="1667" actId="1076"/>
          <ac:spMkLst>
            <pc:docMk/>
            <pc:sldMk cId="83287014" sldId="469"/>
            <ac:spMk id="9" creationId="{7FCF2328-5721-C192-D86D-1DE5E91BCC2A}"/>
          </ac:spMkLst>
        </pc:spChg>
        <pc:spChg chg="mod">
          <ac:chgData name="Wington Vital" userId="812b19d0-4ae9-4dab-834a-8410187bd73b" providerId="ADAL" clId="{3C196417-411B-40C4-BCD9-D8D323AEE2C4}" dt="2026-01-19T18:00:20.172" v="1434" actId="20577"/>
          <ac:spMkLst>
            <pc:docMk/>
            <pc:sldMk cId="83287014" sldId="469"/>
            <ac:spMk id="10" creationId="{87C079A0-C244-D160-925F-608E42AE480A}"/>
          </ac:spMkLst>
        </pc:spChg>
        <pc:spChg chg="del mod">
          <ac:chgData name="Wington Vital" userId="812b19d0-4ae9-4dab-834a-8410187bd73b" providerId="ADAL" clId="{3C196417-411B-40C4-BCD9-D8D323AEE2C4}" dt="2026-01-19T18:00:48.425" v="1444"/>
          <ac:spMkLst>
            <pc:docMk/>
            <pc:sldMk cId="83287014" sldId="469"/>
            <ac:spMk id="12" creationId="{14AC4B07-1037-C753-8CDD-78F3426FCDC3}"/>
          </ac:spMkLst>
        </pc:spChg>
        <pc:spChg chg="add del mod">
          <ac:chgData name="Wington Vital" userId="812b19d0-4ae9-4dab-834a-8410187bd73b" providerId="ADAL" clId="{3C196417-411B-40C4-BCD9-D8D323AEE2C4}" dt="2026-01-19T18:02:23.474" v="1534"/>
          <ac:spMkLst>
            <pc:docMk/>
            <pc:sldMk cId="83287014" sldId="469"/>
            <ac:spMk id="13" creationId="{B48A836C-EC58-7114-B962-F78242ED64D8}"/>
          </ac:spMkLst>
        </pc:spChg>
        <pc:spChg chg="add del mod">
          <ac:chgData name="Wington Vital" userId="812b19d0-4ae9-4dab-834a-8410187bd73b" providerId="ADAL" clId="{3C196417-411B-40C4-BCD9-D8D323AEE2C4}" dt="2026-01-19T18:08:01.522" v="1630"/>
          <ac:spMkLst>
            <pc:docMk/>
            <pc:sldMk cId="83287014" sldId="469"/>
            <ac:spMk id="17" creationId="{513AE4DD-80D6-304B-A9CE-F6FFC77F06E4}"/>
          </ac:spMkLst>
        </pc:spChg>
        <pc:spChg chg="add">
          <ac:chgData name="Wington Vital" userId="812b19d0-4ae9-4dab-834a-8410187bd73b" providerId="ADAL" clId="{3C196417-411B-40C4-BCD9-D8D323AEE2C4}" dt="2026-01-19T18:06:52.813" v="1612"/>
          <ac:spMkLst>
            <pc:docMk/>
            <pc:sldMk cId="83287014" sldId="469"/>
            <ac:spMk id="18" creationId="{482DCBCF-2B01-8270-B60C-9C304C26F66B}"/>
          </ac:spMkLst>
        </pc:spChg>
        <pc:spChg chg="add del mod">
          <ac:chgData name="Wington Vital" userId="812b19d0-4ae9-4dab-834a-8410187bd73b" providerId="ADAL" clId="{3C196417-411B-40C4-BCD9-D8D323AEE2C4}" dt="2026-01-19T18:08:01.522" v="1632"/>
          <ac:spMkLst>
            <pc:docMk/>
            <pc:sldMk cId="83287014" sldId="469"/>
            <ac:spMk id="19" creationId="{7FDB8C44-548D-327C-4AEB-CF16935CBC3F}"/>
          </ac:spMkLst>
        </pc:spChg>
        <pc:spChg chg="add del mod">
          <ac:chgData name="Wington Vital" userId="812b19d0-4ae9-4dab-834a-8410187bd73b" providerId="ADAL" clId="{3C196417-411B-40C4-BCD9-D8D323AEE2C4}" dt="2026-01-19T18:09:15.347" v="1656"/>
          <ac:spMkLst>
            <pc:docMk/>
            <pc:sldMk cId="83287014" sldId="469"/>
            <ac:spMk id="21" creationId="{68BE5F59-F9E7-E23F-A8A5-7FB46A14BC5A}"/>
          </ac:spMkLst>
        </pc:spChg>
        <pc:spChg chg="add del mod">
          <ac:chgData name="Wington Vital" userId="812b19d0-4ae9-4dab-834a-8410187bd73b" providerId="ADAL" clId="{3C196417-411B-40C4-BCD9-D8D323AEE2C4}" dt="2026-01-19T18:10:01.744" v="1670"/>
          <ac:spMkLst>
            <pc:docMk/>
            <pc:sldMk cId="83287014" sldId="469"/>
            <ac:spMk id="26" creationId="{ACBA0425-42ED-BE21-F4D0-C68E41510E14}"/>
          </ac:spMkLst>
        </pc:spChg>
        <pc:spChg chg="add mod">
          <ac:chgData name="Wington Vital" userId="812b19d0-4ae9-4dab-834a-8410187bd73b" providerId="ADAL" clId="{3C196417-411B-40C4-BCD9-D8D323AEE2C4}" dt="2026-01-19T18:09:48.439" v="1668" actId="1076"/>
          <ac:spMkLst>
            <pc:docMk/>
            <pc:sldMk cId="83287014" sldId="469"/>
            <ac:spMk id="28" creationId="{89B07261-CD48-6BD2-87BC-96867158E11A}"/>
          </ac:spMkLst>
        </pc:spChg>
        <pc:picChg chg="add del mod">
          <ac:chgData name="Wington Vital" userId="812b19d0-4ae9-4dab-834a-8410187bd73b" providerId="ADAL" clId="{3C196417-411B-40C4-BCD9-D8D323AEE2C4}" dt="2026-01-19T18:08:28.955" v="1638" actId="478"/>
          <ac:picMkLst>
            <pc:docMk/>
            <pc:sldMk cId="83287014" sldId="469"/>
            <ac:picMk id="11" creationId="{8F10E7F1-CEA2-295B-D87A-44A810D4ADBC}"/>
          </ac:picMkLst>
        </pc:picChg>
        <pc:picChg chg="del">
          <ac:chgData name="Wington Vital" userId="812b19d0-4ae9-4dab-834a-8410187bd73b" providerId="ADAL" clId="{3C196417-411B-40C4-BCD9-D8D323AEE2C4}" dt="2026-01-19T18:00:31.230" v="1435" actId="478"/>
          <ac:picMkLst>
            <pc:docMk/>
            <pc:sldMk cId="83287014" sldId="469"/>
            <ac:picMk id="15" creationId="{05484092-A9EA-6DA6-157C-594A6E635CD3}"/>
          </ac:picMkLst>
        </pc:picChg>
        <pc:picChg chg="add del mod">
          <ac:chgData name="Wington Vital" userId="812b19d0-4ae9-4dab-834a-8410187bd73b" providerId="ADAL" clId="{3C196417-411B-40C4-BCD9-D8D323AEE2C4}" dt="2026-01-19T18:08:47.817" v="1645" actId="478"/>
          <ac:picMkLst>
            <pc:docMk/>
            <pc:sldMk cId="83287014" sldId="469"/>
            <ac:picMk id="23" creationId="{589ACC3B-BD83-6A16-C75E-17F6058F1928}"/>
          </ac:picMkLst>
        </pc:picChg>
        <pc:picChg chg="add mod">
          <ac:chgData name="Wington Vital" userId="812b19d0-4ae9-4dab-834a-8410187bd73b" providerId="ADAL" clId="{3C196417-411B-40C4-BCD9-D8D323AEE2C4}" dt="2026-01-19T18:13:13.743" v="1705" actId="1076"/>
          <ac:picMkLst>
            <pc:docMk/>
            <pc:sldMk cId="83287014" sldId="469"/>
            <ac:picMk id="25" creationId="{D57FDA59-83E9-071F-3A69-C407E83DBB90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18:39:58.984" v="2048" actId="14100"/>
        <pc:sldMkLst>
          <pc:docMk/>
          <pc:sldMk cId="2757037773" sldId="469"/>
        </pc:sldMkLst>
        <pc:spChg chg="mod">
          <ac:chgData name="Wington Vital" userId="812b19d0-4ae9-4dab-834a-8410187bd73b" providerId="ADAL" clId="{3C196417-411B-40C4-BCD9-D8D323AEE2C4}" dt="2026-01-19T18:19:02.117" v="1763" actId="20577"/>
          <ac:spMkLst>
            <pc:docMk/>
            <pc:sldMk cId="2757037773" sldId="469"/>
            <ac:spMk id="10" creationId="{0D7E6129-A37C-C918-DEBB-B484571A21FD}"/>
          </ac:spMkLst>
        </pc:spChg>
        <pc:spChg chg="mod">
          <ac:chgData name="Wington Vital" userId="812b19d0-4ae9-4dab-834a-8410187bd73b" providerId="ADAL" clId="{3C196417-411B-40C4-BCD9-D8D323AEE2C4}" dt="2026-01-19T18:39:53.785" v="2046" actId="20577"/>
          <ac:spMkLst>
            <pc:docMk/>
            <pc:sldMk cId="2757037773" sldId="469"/>
            <ac:spMk id="12" creationId="{72B9AB5A-199E-9B01-FB5D-C2D60057C347}"/>
          </ac:spMkLst>
        </pc:spChg>
        <pc:picChg chg="add mod">
          <ac:chgData name="Wington Vital" userId="812b19d0-4ae9-4dab-834a-8410187bd73b" providerId="ADAL" clId="{3C196417-411B-40C4-BCD9-D8D323AEE2C4}" dt="2026-01-19T18:39:58.984" v="2048" actId="14100"/>
          <ac:picMkLst>
            <pc:docMk/>
            <pc:sldMk cId="2757037773" sldId="469"/>
            <ac:picMk id="11" creationId="{4FE41B95-6DF9-D8CA-5DB1-4C37D155A770}"/>
          </ac:picMkLst>
        </pc:picChg>
        <pc:picChg chg="add mod">
          <ac:chgData name="Wington Vital" userId="812b19d0-4ae9-4dab-834a-8410187bd73b" providerId="ADAL" clId="{3C196417-411B-40C4-BCD9-D8D323AEE2C4}" dt="2026-01-19T18:22:41.096" v="1796"/>
          <ac:picMkLst>
            <pc:docMk/>
            <pc:sldMk cId="2757037773" sldId="469"/>
            <ac:picMk id="13" creationId="{8020F0FD-86A1-C53D-2F91-358C6CA9E7A7}"/>
          </ac:picMkLst>
        </pc:picChg>
        <pc:picChg chg="del">
          <ac:chgData name="Wington Vital" userId="812b19d0-4ae9-4dab-834a-8410187bd73b" providerId="ADAL" clId="{3C196417-411B-40C4-BCD9-D8D323AEE2C4}" dt="2026-01-19T18:19:49.557" v="1764" actId="478"/>
          <ac:picMkLst>
            <pc:docMk/>
            <pc:sldMk cId="2757037773" sldId="469"/>
            <ac:picMk id="15" creationId="{E2EBBDE0-6B59-33C9-6695-C544FEBA184B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18:25:43.504" v="1855" actId="14100"/>
        <pc:sldMkLst>
          <pc:docMk/>
          <pc:sldMk cId="2975227299" sldId="470"/>
        </pc:sldMkLst>
        <pc:spChg chg="mod">
          <ac:chgData name="Wington Vital" userId="812b19d0-4ae9-4dab-834a-8410187bd73b" providerId="ADAL" clId="{3C196417-411B-40C4-BCD9-D8D323AEE2C4}" dt="2026-01-19T18:22:58.902" v="1824" actId="20577"/>
          <ac:spMkLst>
            <pc:docMk/>
            <pc:sldMk cId="2975227299" sldId="470"/>
            <ac:spMk id="10" creationId="{A29EB706-7B20-1F24-0E8B-BF7E039812EE}"/>
          </ac:spMkLst>
        </pc:spChg>
        <pc:spChg chg="mod">
          <ac:chgData name="Wington Vital" userId="812b19d0-4ae9-4dab-834a-8410187bd73b" providerId="ADAL" clId="{3C196417-411B-40C4-BCD9-D8D323AEE2C4}" dt="2026-01-19T18:24:11.603" v="1844" actId="1076"/>
          <ac:spMkLst>
            <pc:docMk/>
            <pc:sldMk cId="2975227299" sldId="470"/>
            <ac:spMk id="12" creationId="{48436C34-3BC9-3E56-D4C8-7797245C63B1}"/>
          </ac:spMkLst>
        </pc:spChg>
        <pc:spChg chg="add mod">
          <ac:chgData name="Wington Vital" userId="812b19d0-4ae9-4dab-834a-8410187bd73b" providerId="ADAL" clId="{3C196417-411B-40C4-BCD9-D8D323AEE2C4}" dt="2026-01-19T18:25:43.504" v="1855" actId="14100"/>
          <ac:spMkLst>
            <pc:docMk/>
            <pc:sldMk cId="2975227299" sldId="470"/>
            <ac:spMk id="16" creationId="{E2541791-B8E2-BC5F-60B1-07A16704BD15}"/>
          </ac:spMkLst>
        </pc:spChg>
        <pc:picChg chg="del">
          <ac:chgData name="Wington Vital" userId="812b19d0-4ae9-4dab-834a-8410187bd73b" providerId="ADAL" clId="{3C196417-411B-40C4-BCD9-D8D323AEE2C4}" dt="2026-01-19T18:23:03.141" v="1825" actId="478"/>
          <ac:picMkLst>
            <pc:docMk/>
            <pc:sldMk cId="2975227299" sldId="470"/>
            <ac:picMk id="11" creationId="{2AE89F8B-FB42-ED30-B6C2-587B66301AB7}"/>
          </ac:picMkLst>
        </pc:picChg>
        <pc:picChg chg="add mod">
          <ac:chgData name="Wington Vital" userId="812b19d0-4ae9-4dab-834a-8410187bd73b" providerId="ADAL" clId="{3C196417-411B-40C4-BCD9-D8D323AEE2C4}" dt="2026-01-19T18:24:36.562" v="1851" actId="1076"/>
          <ac:picMkLst>
            <pc:docMk/>
            <pc:sldMk cId="2975227299" sldId="470"/>
            <ac:picMk id="13" creationId="{595A85E3-AAB8-202B-9F88-56C9AC67DDE6}"/>
          </ac:picMkLst>
        </pc:picChg>
      </pc:sldChg>
      <pc:sldChg chg="addSp delSp modSp add del mod">
        <pc:chgData name="Wington Vital" userId="812b19d0-4ae9-4dab-834a-8410187bd73b" providerId="ADAL" clId="{3C196417-411B-40C4-BCD9-D8D323AEE2C4}" dt="2026-01-19T18:18:00.204" v="1716" actId="47"/>
        <pc:sldMkLst>
          <pc:docMk/>
          <pc:sldMk cId="4043971709" sldId="470"/>
        </pc:sldMkLst>
        <pc:spChg chg="add">
          <ac:chgData name="Wington Vital" userId="812b19d0-4ae9-4dab-834a-8410187bd73b" providerId="ADAL" clId="{3C196417-411B-40C4-BCD9-D8D323AEE2C4}" dt="2026-01-19T18:02:49.244" v="1568"/>
          <ac:spMkLst>
            <pc:docMk/>
            <pc:sldMk cId="4043971709" sldId="470"/>
            <ac:spMk id="6" creationId="{7C8D4545-E894-3186-0353-3D1922A4E318}"/>
          </ac:spMkLst>
        </pc:spChg>
        <pc:spChg chg="mod">
          <ac:chgData name="Wington Vital" userId="812b19d0-4ae9-4dab-834a-8410187bd73b" providerId="ADAL" clId="{3C196417-411B-40C4-BCD9-D8D323AEE2C4}" dt="2026-01-19T18:10:12.087" v="1686" actId="20577"/>
          <ac:spMkLst>
            <pc:docMk/>
            <pc:sldMk cId="4043971709" sldId="470"/>
            <ac:spMk id="10" creationId="{B4B118ED-3463-605E-7489-21B2191DC170}"/>
          </ac:spMkLst>
        </pc:spChg>
        <pc:spChg chg="add del mod">
          <ac:chgData name="Wington Vital" userId="812b19d0-4ae9-4dab-834a-8410187bd73b" providerId="ADAL" clId="{3C196417-411B-40C4-BCD9-D8D323AEE2C4}" dt="2026-01-19T18:03:43.880" v="1585"/>
          <ac:spMkLst>
            <pc:docMk/>
            <pc:sldMk cId="4043971709" sldId="470"/>
            <ac:spMk id="12" creationId="{AC70AB31-EA53-FB3F-B7C5-576451D3CD59}"/>
          </ac:spMkLst>
        </pc:spChg>
        <pc:spChg chg="add del mod">
          <ac:chgData name="Wington Vital" userId="812b19d0-4ae9-4dab-834a-8410187bd73b" providerId="ADAL" clId="{3C196417-411B-40C4-BCD9-D8D323AEE2C4}" dt="2026-01-19T18:03:43.880" v="1587"/>
          <ac:spMkLst>
            <pc:docMk/>
            <pc:sldMk cId="4043971709" sldId="470"/>
            <ac:spMk id="15" creationId="{6E372B42-1819-FA94-7BAD-5EB5F59AC82F}"/>
          </ac:spMkLst>
        </pc:spChg>
        <pc:spChg chg="add del mod">
          <ac:chgData name="Wington Vital" userId="812b19d0-4ae9-4dab-834a-8410187bd73b" providerId="ADAL" clId="{3C196417-411B-40C4-BCD9-D8D323AEE2C4}" dt="2026-01-19T18:06:37.860" v="1611"/>
          <ac:spMkLst>
            <pc:docMk/>
            <pc:sldMk cId="4043971709" sldId="470"/>
            <ac:spMk id="16" creationId="{1938BA45-3512-47B0-B569-6EFBC8DF6CA4}"/>
          </ac:spMkLst>
        </pc:spChg>
        <pc:spChg chg="del mod">
          <ac:chgData name="Wington Vital" userId="812b19d0-4ae9-4dab-834a-8410187bd73b" providerId="ADAL" clId="{3C196417-411B-40C4-BCD9-D8D323AEE2C4}" dt="2026-01-19T18:03:43.880" v="1583"/>
          <ac:spMkLst>
            <pc:docMk/>
            <pc:sldMk cId="4043971709" sldId="470"/>
            <ac:spMk id="17" creationId="{272C7475-D54E-D5E0-7C96-C9D6261FBC8C}"/>
          </ac:spMkLst>
        </pc:spChg>
        <pc:spChg chg="add del">
          <ac:chgData name="Wington Vital" userId="812b19d0-4ae9-4dab-834a-8410187bd73b" providerId="ADAL" clId="{3C196417-411B-40C4-BCD9-D8D323AEE2C4}" dt="2026-01-19T18:04:05.286" v="1596" actId="22"/>
          <ac:spMkLst>
            <pc:docMk/>
            <pc:sldMk cId="4043971709" sldId="470"/>
            <ac:spMk id="19" creationId="{3C9722DB-744E-585B-011E-E24FA714C311}"/>
          </ac:spMkLst>
        </pc:spChg>
        <pc:spChg chg="add mod">
          <ac:chgData name="Wington Vital" userId="812b19d0-4ae9-4dab-834a-8410187bd73b" providerId="ADAL" clId="{3C196417-411B-40C4-BCD9-D8D323AEE2C4}" dt="2026-01-19T18:13:02.655" v="1704" actId="1076"/>
          <ac:spMkLst>
            <pc:docMk/>
            <pc:sldMk cId="4043971709" sldId="470"/>
            <ac:spMk id="21" creationId="{486C0DE3-D7EC-EC1A-5CBD-72118BF719A6}"/>
          </ac:spMkLst>
        </pc:spChg>
        <pc:picChg chg="del mod">
          <ac:chgData name="Wington Vital" userId="812b19d0-4ae9-4dab-834a-8410187bd73b" providerId="ADAL" clId="{3C196417-411B-40C4-BCD9-D8D323AEE2C4}" dt="2026-01-19T18:08:06.100" v="1633" actId="478"/>
          <ac:picMkLst>
            <pc:docMk/>
            <pc:sldMk cId="4043971709" sldId="470"/>
            <ac:picMk id="11" creationId="{6CF14211-BE40-66CB-1A42-62A67ED21589}"/>
          </ac:picMkLst>
        </pc:picChg>
      </pc:sldChg>
      <pc:sldChg chg="add del">
        <pc:chgData name="Wington Vital" userId="812b19d0-4ae9-4dab-834a-8410187bd73b" providerId="ADAL" clId="{3C196417-411B-40C4-BCD9-D8D323AEE2C4}" dt="2026-01-19T18:03:52.379" v="1591"/>
        <pc:sldMkLst>
          <pc:docMk/>
          <pc:sldMk cId="656745333" sldId="471"/>
        </pc:sldMkLst>
      </pc:sldChg>
      <pc:sldChg chg="add del">
        <pc:chgData name="Wington Vital" userId="812b19d0-4ae9-4dab-834a-8410187bd73b" providerId="ADAL" clId="{3C196417-411B-40C4-BCD9-D8D323AEE2C4}" dt="2026-01-19T18:03:49.902" v="1589"/>
        <pc:sldMkLst>
          <pc:docMk/>
          <pc:sldMk cId="1822638414" sldId="471"/>
        </pc:sldMkLst>
      </pc:sldChg>
      <pc:sldChg chg="addSp delSp modSp add mod chgLayout">
        <pc:chgData name="Wington Vital" userId="812b19d0-4ae9-4dab-834a-8410187bd73b" providerId="ADAL" clId="{3C196417-411B-40C4-BCD9-D8D323AEE2C4}" dt="2026-01-19T18:27:53.665" v="1921" actId="22"/>
        <pc:sldMkLst>
          <pc:docMk/>
          <pc:sldMk cId="2402670768" sldId="471"/>
        </pc:sldMkLst>
        <pc:spChg chg="mod">
          <ac:chgData name="Wington Vital" userId="812b19d0-4ae9-4dab-834a-8410187bd73b" providerId="ADAL" clId="{3C196417-411B-40C4-BCD9-D8D323AEE2C4}" dt="2026-01-19T18:26:07.449" v="1891" actId="14100"/>
          <ac:spMkLst>
            <pc:docMk/>
            <pc:sldMk cId="2402670768" sldId="471"/>
            <ac:spMk id="10" creationId="{BE360EDA-BAA3-A990-293C-343D7BB54C80}"/>
          </ac:spMkLst>
        </pc:spChg>
        <pc:spChg chg="add mod">
          <ac:chgData name="Wington Vital" userId="812b19d0-4ae9-4dab-834a-8410187bd73b" providerId="ADAL" clId="{3C196417-411B-40C4-BCD9-D8D323AEE2C4}" dt="2026-01-19T18:27:33.712" v="1917" actId="113"/>
          <ac:spMkLst>
            <pc:docMk/>
            <pc:sldMk cId="2402670768" sldId="471"/>
            <ac:spMk id="11" creationId="{C0BFFFC4-C36E-8F94-0C3D-0B3C6358EA02}"/>
          </ac:spMkLst>
        </pc:spChg>
        <pc:spChg chg="del">
          <ac:chgData name="Wington Vital" userId="812b19d0-4ae9-4dab-834a-8410187bd73b" providerId="ADAL" clId="{3C196417-411B-40C4-BCD9-D8D323AEE2C4}" dt="2026-01-19T18:26:13.953" v="1893" actId="478"/>
          <ac:spMkLst>
            <pc:docMk/>
            <pc:sldMk cId="2402670768" sldId="471"/>
            <ac:spMk id="12" creationId="{258AE096-44B1-6052-4225-EF5DC8356382}"/>
          </ac:spMkLst>
        </pc:spChg>
        <pc:spChg chg="add del mod ord">
          <ac:chgData name="Wington Vital" userId="812b19d0-4ae9-4dab-834a-8410187bd73b" providerId="ADAL" clId="{3C196417-411B-40C4-BCD9-D8D323AEE2C4}" dt="2026-01-19T18:27:11.216" v="1910" actId="6264"/>
          <ac:spMkLst>
            <pc:docMk/>
            <pc:sldMk cId="2402670768" sldId="471"/>
            <ac:spMk id="15" creationId="{115AE7D3-77C8-202F-7C06-A3FD9B011EE3}"/>
          </ac:spMkLst>
        </pc:spChg>
        <pc:spChg chg="del">
          <ac:chgData name="Wington Vital" userId="812b19d0-4ae9-4dab-834a-8410187bd73b" providerId="ADAL" clId="{3C196417-411B-40C4-BCD9-D8D323AEE2C4}" dt="2026-01-19T18:26:17.454" v="1894" actId="478"/>
          <ac:spMkLst>
            <pc:docMk/>
            <pc:sldMk cId="2402670768" sldId="471"/>
            <ac:spMk id="16" creationId="{C8B9C6D7-E571-642E-A0DB-A130BEBC58AD}"/>
          </ac:spMkLst>
        </pc:spChg>
        <pc:spChg chg="add del mod ord">
          <ac:chgData name="Wington Vital" userId="812b19d0-4ae9-4dab-834a-8410187bd73b" providerId="ADAL" clId="{3C196417-411B-40C4-BCD9-D8D323AEE2C4}" dt="2026-01-19T18:27:11.216" v="1910" actId="6264"/>
          <ac:spMkLst>
            <pc:docMk/>
            <pc:sldMk cId="2402670768" sldId="471"/>
            <ac:spMk id="17" creationId="{C695B2BE-DA4E-89B5-E1D7-77C94FF68A61}"/>
          </ac:spMkLst>
        </pc:spChg>
        <pc:spChg chg="add del">
          <ac:chgData name="Wington Vital" userId="812b19d0-4ae9-4dab-834a-8410187bd73b" providerId="ADAL" clId="{3C196417-411B-40C4-BCD9-D8D323AEE2C4}" dt="2026-01-19T18:27:50.755" v="1919" actId="22"/>
          <ac:spMkLst>
            <pc:docMk/>
            <pc:sldMk cId="2402670768" sldId="471"/>
            <ac:spMk id="19" creationId="{6C95B912-C69D-50C5-75C8-03021266DF67}"/>
          </ac:spMkLst>
        </pc:spChg>
        <pc:spChg chg="add del">
          <ac:chgData name="Wington Vital" userId="812b19d0-4ae9-4dab-834a-8410187bd73b" providerId="ADAL" clId="{3C196417-411B-40C4-BCD9-D8D323AEE2C4}" dt="2026-01-19T18:27:53.665" v="1921" actId="22"/>
          <ac:spMkLst>
            <pc:docMk/>
            <pc:sldMk cId="2402670768" sldId="471"/>
            <ac:spMk id="21" creationId="{9C9DE7F3-6916-105B-9FF0-C5EF163E8D01}"/>
          </ac:spMkLst>
        </pc:spChg>
        <pc:picChg chg="del">
          <ac:chgData name="Wington Vital" userId="812b19d0-4ae9-4dab-834a-8410187bd73b" providerId="ADAL" clId="{3C196417-411B-40C4-BCD9-D8D323AEE2C4}" dt="2026-01-19T18:26:10.343" v="1892" actId="478"/>
          <ac:picMkLst>
            <pc:docMk/>
            <pc:sldMk cId="2402670768" sldId="471"/>
            <ac:picMk id="13" creationId="{7EDB31E4-7AA8-6E72-929C-09DEB3DDC7F8}"/>
          </ac:picMkLst>
        </pc:picChg>
      </pc:sldChg>
      <pc:sldChg chg="modSp add mod">
        <pc:chgData name="Wington Vital" userId="812b19d0-4ae9-4dab-834a-8410187bd73b" providerId="ADAL" clId="{3C196417-411B-40C4-BCD9-D8D323AEE2C4}" dt="2026-01-19T18:33:20.935" v="2026" actId="1076"/>
        <pc:sldMkLst>
          <pc:docMk/>
          <pc:sldMk cId="1957007474" sldId="472"/>
        </pc:sldMkLst>
        <pc:spChg chg="mod">
          <ac:chgData name="Wington Vital" userId="812b19d0-4ae9-4dab-834a-8410187bd73b" providerId="ADAL" clId="{3C196417-411B-40C4-BCD9-D8D323AEE2C4}" dt="2026-01-19T18:28:16.008" v="1978" actId="14100"/>
          <ac:spMkLst>
            <pc:docMk/>
            <pc:sldMk cId="1957007474" sldId="472"/>
            <ac:spMk id="10" creationId="{40D00632-D0AD-2374-95A9-06DE2BAB7E6D}"/>
          </ac:spMkLst>
        </pc:spChg>
        <pc:spChg chg="mod">
          <ac:chgData name="Wington Vital" userId="812b19d0-4ae9-4dab-834a-8410187bd73b" providerId="ADAL" clId="{3C196417-411B-40C4-BCD9-D8D323AEE2C4}" dt="2026-01-19T18:33:20.935" v="2026" actId="1076"/>
          <ac:spMkLst>
            <pc:docMk/>
            <pc:sldMk cId="1957007474" sldId="472"/>
            <ac:spMk id="11" creationId="{CBAC0CBB-7F29-B4DC-EED1-ABD1264881E3}"/>
          </ac:spMkLst>
        </pc:spChg>
      </pc:sldChg>
      <pc:sldChg chg="modSp add mod">
        <pc:chgData name="Wington Vital" userId="812b19d0-4ae9-4dab-834a-8410187bd73b" providerId="ADAL" clId="{3C196417-411B-40C4-BCD9-D8D323AEE2C4}" dt="2026-01-19T18:40:08.360" v="2049" actId="20577"/>
        <pc:sldMkLst>
          <pc:docMk/>
          <pc:sldMk cId="1025127549" sldId="473"/>
        </pc:sldMkLst>
        <pc:spChg chg="mod">
          <ac:chgData name="Wington Vital" userId="812b19d0-4ae9-4dab-834a-8410187bd73b" providerId="ADAL" clId="{3C196417-411B-40C4-BCD9-D8D323AEE2C4}" dt="2026-01-19T18:40:08.360" v="2049" actId="20577"/>
          <ac:spMkLst>
            <pc:docMk/>
            <pc:sldMk cId="1025127549" sldId="473"/>
            <ac:spMk id="11" creationId="{65EF9904-85BA-3B10-F722-204492ECC2B8}"/>
          </ac:spMkLst>
        </pc:spChg>
      </pc:sldChg>
      <pc:sldChg chg="addSp delSp modSp add mod">
        <pc:chgData name="Wington Vital" userId="812b19d0-4ae9-4dab-834a-8410187bd73b" providerId="ADAL" clId="{3C196417-411B-40C4-BCD9-D8D323AEE2C4}" dt="2026-01-19T18:44:11.149" v="2127" actId="22"/>
        <pc:sldMkLst>
          <pc:docMk/>
          <pc:sldMk cId="3558718395" sldId="474"/>
        </pc:sldMkLst>
        <pc:spChg chg="mod">
          <ac:chgData name="Wington Vital" userId="812b19d0-4ae9-4dab-834a-8410187bd73b" providerId="ADAL" clId="{3C196417-411B-40C4-BCD9-D8D323AEE2C4}" dt="2026-01-19T18:41:20.239" v="2107" actId="20577"/>
          <ac:spMkLst>
            <pc:docMk/>
            <pc:sldMk cId="3558718395" sldId="474"/>
            <ac:spMk id="10" creationId="{85BCE51B-F61F-7E2E-03E1-847F8638591C}"/>
          </ac:spMkLst>
        </pc:spChg>
        <pc:spChg chg="mod">
          <ac:chgData name="Wington Vital" userId="812b19d0-4ae9-4dab-834a-8410187bd73b" providerId="ADAL" clId="{3C196417-411B-40C4-BCD9-D8D323AEE2C4}" dt="2026-01-19T18:42:26.561" v="2125" actId="113"/>
          <ac:spMkLst>
            <pc:docMk/>
            <pc:sldMk cId="3558718395" sldId="474"/>
            <ac:spMk id="11" creationId="{605643A5-FE12-A02E-F1C8-79B68CFAF3E9}"/>
          </ac:spMkLst>
        </pc:spChg>
        <pc:spChg chg="add del">
          <ac:chgData name="Wington Vital" userId="812b19d0-4ae9-4dab-834a-8410187bd73b" providerId="ADAL" clId="{3C196417-411B-40C4-BCD9-D8D323AEE2C4}" dt="2026-01-19T18:44:11.149" v="2127" actId="22"/>
          <ac:spMkLst>
            <pc:docMk/>
            <pc:sldMk cId="3558718395" sldId="474"/>
            <ac:spMk id="12" creationId="{98D0FF8C-931A-4545-0E7E-609B2B2A2792}"/>
          </ac:spMkLst>
        </pc:spChg>
      </pc:sldChg>
      <pc:sldChg chg="addSp delSp modSp add mod">
        <pc:chgData name="Wington Vital" userId="812b19d0-4ae9-4dab-834a-8410187bd73b" providerId="ADAL" clId="{3C196417-411B-40C4-BCD9-D8D323AEE2C4}" dt="2026-01-19T20:37:12.989" v="4347" actId="1076"/>
        <pc:sldMkLst>
          <pc:docMk/>
          <pc:sldMk cId="405595103" sldId="475"/>
        </pc:sldMkLst>
        <pc:spChg chg="mod">
          <ac:chgData name="Wington Vital" userId="812b19d0-4ae9-4dab-834a-8410187bd73b" providerId="ADAL" clId="{3C196417-411B-40C4-BCD9-D8D323AEE2C4}" dt="2026-01-19T18:47:53.475" v="2226" actId="1076"/>
          <ac:spMkLst>
            <pc:docMk/>
            <pc:sldMk cId="405595103" sldId="475"/>
            <ac:spMk id="10" creationId="{BCFAE241-3BF8-6B8E-04D4-F3641E4CD182}"/>
          </ac:spMkLst>
        </pc:spChg>
        <pc:spChg chg="mod">
          <ac:chgData name="Wington Vital" userId="812b19d0-4ae9-4dab-834a-8410187bd73b" providerId="ADAL" clId="{3C196417-411B-40C4-BCD9-D8D323AEE2C4}" dt="2026-01-19T20:37:12.989" v="4347" actId="1076"/>
          <ac:spMkLst>
            <pc:docMk/>
            <pc:sldMk cId="405595103" sldId="475"/>
            <ac:spMk id="11" creationId="{B0D46E0C-AC4F-5283-823B-8DCABDBAA423}"/>
          </ac:spMkLst>
        </pc:spChg>
        <pc:picChg chg="add del mod">
          <ac:chgData name="Wington Vital" userId="812b19d0-4ae9-4dab-834a-8410187bd73b" providerId="ADAL" clId="{3C196417-411B-40C4-BCD9-D8D323AEE2C4}" dt="2026-01-19T18:51:30.593" v="2248" actId="478"/>
          <ac:picMkLst>
            <pc:docMk/>
            <pc:sldMk cId="405595103" sldId="475"/>
            <ac:picMk id="12" creationId="{56E89638-21D7-7D3B-97F5-CA15FDE97779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18:52:22.639" v="2271" actId="21"/>
        <pc:sldMkLst>
          <pc:docMk/>
          <pc:sldMk cId="4132420350" sldId="476"/>
        </pc:sldMkLst>
        <pc:spChg chg="mod">
          <ac:chgData name="Wington Vital" userId="812b19d0-4ae9-4dab-834a-8410187bd73b" providerId="ADAL" clId="{3C196417-411B-40C4-BCD9-D8D323AEE2C4}" dt="2026-01-19T18:46:33.241" v="2223" actId="20577"/>
          <ac:spMkLst>
            <pc:docMk/>
            <pc:sldMk cId="4132420350" sldId="476"/>
            <ac:spMk id="10" creationId="{78C5EFAE-8579-9840-EA98-E33309887B63}"/>
          </ac:spMkLst>
        </pc:spChg>
        <pc:spChg chg="del mod">
          <ac:chgData name="Wington Vital" userId="812b19d0-4ae9-4dab-834a-8410187bd73b" providerId="ADAL" clId="{3C196417-411B-40C4-BCD9-D8D323AEE2C4}" dt="2026-01-19T18:47:03.066" v="2225" actId="478"/>
          <ac:spMkLst>
            <pc:docMk/>
            <pc:sldMk cId="4132420350" sldId="476"/>
            <ac:spMk id="11" creationId="{2EE9FFBA-E762-EA36-BC20-958CF8AF815F}"/>
          </ac:spMkLst>
        </pc:spChg>
        <pc:spChg chg="add del mod">
          <ac:chgData name="Wington Vital" userId="812b19d0-4ae9-4dab-834a-8410187bd73b" providerId="ADAL" clId="{3C196417-411B-40C4-BCD9-D8D323AEE2C4}" dt="2026-01-19T18:52:08.924" v="2266"/>
          <ac:spMkLst>
            <pc:docMk/>
            <pc:sldMk cId="4132420350" sldId="476"/>
            <ac:spMk id="12" creationId="{A9D3F35C-96EA-9A6E-CB52-5C39C46EA8DD}"/>
          </ac:spMkLst>
        </pc:spChg>
        <pc:spChg chg="add mod">
          <ac:chgData name="Wington Vital" userId="812b19d0-4ae9-4dab-834a-8410187bd73b" providerId="ADAL" clId="{3C196417-411B-40C4-BCD9-D8D323AEE2C4}" dt="2026-01-19T18:52:05.850" v="2264" actId="5793"/>
          <ac:spMkLst>
            <pc:docMk/>
            <pc:sldMk cId="4132420350" sldId="476"/>
            <ac:spMk id="15" creationId="{E5976084-9B09-F059-82E0-19EDCD0E700E}"/>
          </ac:spMkLst>
        </pc:spChg>
        <pc:picChg chg="add mod">
          <ac:chgData name="Wington Vital" userId="812b19d0-4ae9-4dab-834a-8410187bd73b" providerId="ADAL" clId="{3C196417-411B-40C4-BCD9-D8D323AEE2C4}" dt="2026-01-19T18:52:10.124" v="2267" actId="1076"/>
          <ac:picMkLst>
            <pc:docMk/>
            <pc:sldMk cId="4132420350" sldId="476"/>
            <ac:picMk id="6" creationId="{15627E4C-FACE-1877-C98B-E4935E7C1129}"/>
          </ac:picMkLst>
        </pc:picChg>
        <pc:picChg chg="add mod">
          <ac:chgData name="Wington Vital" userId="812b19d0-4ae9-4dab-834a-8410187bd73b" providerId="ADAL" clId="{3C196417-411B-40C4-BCD9-D8D323AEE2C4}" dt="2026-01-19T18:52:17.337" v="2268"/>
          <ac:picMkLst>
            <pc:docMk/>
            <pc:sldMk cId="4132420350" sldId="476"/>
            <ac:picMk id="16" creationId="{2CAD915F-1FC5-2574-18EB-B18A5F10AA10}"/>
          </ac:picMkLst>
        </pc:picChg>
        <pc:picChg chg="add del mod">
          <ac:chgData name="Wington Vital" userId="812b19d0-4ae9-4dab-834a-8410187bd73b" providerId="ADAL" clId="{3C196417-411B-40C4-BCD9-D8D323AEE2C4}" dt="2026-01-19T18:52:22.639" v="2271" actId="21"/>
          <ac:picMkLst>
            <pc:docMk/>
            <pc:sldMk cId="4132420350" sldId="476"/>
            <ac:picMk id="17" creationId="{57B4377C-B320-D349-527D-10E49BDE105C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18:58:06.989" v="2339"/>
        <pc:sldMkLst>
          <pc:docMk/>
          <pc:sldMk cId="2614010607" sldId="477"/>
        </pc:sldMkLst>
        <pc:spChg chg="mod">
          <ac:chgData name="Wington Vital" userId="812b19d0-4ae9-4dab-834a-8410187bd73b" providerId="ADAL" clId="{3C196417-411B-40C4-BCD9-D8D323AEE2C4}" dt="2026-01-19T18:55:59.741" v="2335" actId="1076"/>
          <ac:spMkLst>
            <pc:docMk/>
            <pc:sldMk cId="2614010607" sldId="477"/>
            <ac:spMk id="15" creationId="{0AE21F86-B69E-5B3B-F2E1-88B2B3FF6352}"/>
          </ac:spMkLst>
        </pc:spChg>
        <pc:picChg chg="del mod">
          <ac:chgData name="Wington Vital" userId="812b19d0-4ae9-4dab-834a-8410187bd73b" providerId="ADAL" clId="{3C196417-411B-40C4-BCD9-D8D323AEE2C4}" dt="2026-01-19T18:53:12.034" v="2282" actId="478"/>
          <ac:picMkLst>
            <pc:docMk/>
            <pc:sldMk cId="2614010607" sldId="477"/>
            <ac:picMk id="6" creationId="{43CDF709-5AF0-4140-B0E7-AC92FA49C344}"/>
          </ac:picMkLst>
        </pc:picChg>
        <pc:picChg chg="add mod">
          <ac:chgData name="Wington Vital" userId="812b19d0-4ae9-4dab-834a-8410187bd73b" providerId="ADAL" clId="{3C196417-411B-40C4-BCD9-D8D323AEE2C4}" dt="2026-01-19T18:56:01.724" v="2337" actId="1076"/>
          <ac:picMkLst>
            <pc:docMk/>
            <pc:sldMk cId="2614010607" sldId="477"/>
            <ac:picMk id="12" creationId="{751F6692-050B-8E13-FBBC-BAEF3C0C3E66}"/>
          </ac:picMkLst>
        </pc:picChg>
        <pc:picChg chg="add mod">
          <ac:chgData name="Wington Vital" userId="812b19d0-4ae9-4dab-834a-8410187bd73b" providerId="ADAL" clId="{3C196417-411B-40C4-BCD9-D8D323AEE2C4}" dt="2026-01-19T18:58:02.607" v="2338"/>
          <ac:picMkLst>
            <pc:docMk/>
            <pc:sldMk cId="2614010607" sldId="477"/>
            <ac:picMk id="13" creationId="{AD99F101-6B50-5758-9B3F-569CAFF917B6}"/>
          </ac:picMkLst>
        </pc:picChg>
        <pc:picChg chg="add mod">
          <ac:chgData name="Wington Vital" userId="812b19d0-4ae9-4dab-834a-8410187bd73b" providerId="ADAL" clId="{3C196417-411B-40C4-BCD9-D8D323AEE2C4}" dt="2026-01-19T18:58:06.989" v="2339"/>
          <ac:picMkLst>
            <pc:docMk/>
            <pc:sldMk cId="2614010607" sldId="477"/>
            <ac:picMk id="16" creationId="{B27DCC4E-846E-B154-5767-67FF73AAA5AA}"/>
          </ac:picMkLst>
        </pc:picChg>
      </pc:sldChg>
      <pc:sldChg chg="delSp modSp add mod">
        <pc:chgData name="Wington Vital" userId="812b19d0-4ae9-4dab-834a-8410187bd73b" providerId="ADAL" clId="{3C196417-411B-40C4-BCD9-D8D323AEE2C4}" dt="2026-01-19T19:01:37.061" v="2419" actId="20577"/>
        <pc:sldMkLst>
          <pc:docMk/>
          <pc:sldMk cId="1149431246" sldId="478"/>
        </pc:sldMkLst>
        <pc:spChg chg="mod">
          <ac:chgData name="Wington Vital" userId="812b19d0-4ae9-4dab-834a-8410187bd73b" providerId="ADAL" clId="{3C196417-411B-40C4-BCD9-D8D323AEE2C4}" dt="2026-01-19T18:58:32.908" v="2389" actId="20577"/>
          <ac:spMkLst>
            <pc:docMk/>
            <pc:sldMk cId="1149431246" sldId="478"/>
            <ac:spMk id="10" creationId="{CA5F4832-EBB0-758F-983D-EA058C11C85C}"/>
          </ac:spMkLst>
        </pc:spChg>
        <pc:spChg chg="mod">
          <ac:chgData name="Wington Vital" userId="812b19d0-4ae9-4dab-834a-8410187bd73b" providerId="ADAL" clId="{3C196417-411B-40C4-BCD9-D8D323AEE2C4}" dt="2026-01-19T19:01:37.061" v="2419" actId="20577"/>
          <ac:spMkLst>
            <pc:docMk/>
            <pc:sldMk cId="1149431246" sldId="478"/>
            <ac:spMk id="15" creationId="{3536C2A0-911A-08CA-54D3-1A60D9C15890}"/>
          </ac:spMkLst>
        </pc:spChg>
        <pc:picChg chg="del">
          <ac:chgData name="Wington Vital" userId="812b19d0-4ae9-4dab-834a-8410187bd73b" providerId="ADAL" clId="{3C196417-411B-40C4-BCD9-D8D323AEE2C4}" dt="2026-01-19T18:58:43.234" v="2391" actId="478"/>
          <ac:picMkLst>
            <pc:docMk/>
            <pc:sldMk cId="1149431246" sldId="478"/>
            <ac:picMk id="12" creationId="{815A65BD-B8E9-5083-003A-B4FDDC36EF0E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19:20:15.609" v="2902" actId="5793"/>
        <pc:sldMkLst>
          <pc:docMk/>
          <pc:sldMk cId="11263347" sldId="479"/>
        </pc:sldMkLst>
        <pc:spChg chg="add del mod">
          <ac:chgData name="Wington Vital" userId="812b19d0-4ae9-4dab-834a-8410187bd73b" providerId="ADAL" clId="{3C196417-411B-40C4-BCD9-D8D323AEE2C4}" dt="2026-01-19T19:03:27.991" v="2473"/>
          <ac:spMkLst>
            <pc:docMk/>
            <pc:sldMk cId="11263347" sldId="479"/>
            <ac:spMk id="6" creationId="{158A690A-D848-07EA-D41F-4A88CA7E7B73}"/>
          </ac:spMkLst>
        </pc:spChg>
        <pc:spChg chg="mod">
          <ac:chgData name="Wington Vital" userId="812b19d0-4ae9-4dab-834a-8410187bd73b" providerId="ADAL" clId="{3C196417-411B-40C4-BCD9-D8D323AEE2C4}" dt="2026-01-19T19:02:00.572" v="2447" actId="20577"/>
          <ac:spMkLst>
            <pc:docMk/>
            <pc:sldMk cId="11263347" sldId="479"/>
            <ac:spMk id="10" creationId="{4F051E90-45CD-9F7A-2F40-D56E9288D788}"/>
          </ac:spMkLst>
        </pc:spChg>
        <pc:spChg chg="add mod">
          <ac:chgData name="Wington Vital" userId="812b19d0-4ae9-4dab-834a-8410187bd73b" providerId="ADAL" clId="{3C196417-411B-40C4-BCD9-D8D323AEE2C4}" dt="2026-01-19T19:20:15.609" v="2902" actId="5793"/>
          <ac:spMkLst>
            <pc:docMk/>
            <pc:sldMk cId="11263347" sldId="479"/>
            <ac:spMk id="12" creationId="{732F20A0-003E-A4B1-0410-AF0C51ADF2D4}"/>
          </ac:spMkLst>
        </pc:spChg>
        <pc:spChg chg="del mod">
          <ac:chgData name="Wington Vital" userId="812b19d0-4ae9-4dab-834a-8410187bd73b" providerId="ADAL" clId="{3C196417-411B-40C4-BCD9-D8D323AEE2C4}" dt="2026-01-19T19:02:11.135" v="2451"/>
          <ac:spMkLst>
            <pc:docMk/>
            <pc:sldMk cId="11263347" sldId="479"/>
            <ac:spMk id="15" creationId="{F3332E90-147B-DFE7-C7AC-55F83908D60C}"/>
          </ac:spMkLst>
        </pc:spChg>
        <pc:picChg chg="add mod">
          <ac:chgData name="Wington Vital" userId="812b19d0-4ae9-4dab-834a-8410187bd73b" providerId="ADAL" clId="{3C196417-411B-40C4-BCD9-D8D323AEE2C4}" dt="2026-01-19T19:03:31.396" v="2476" actId="1076"/>
          <ac:picMkLst>
            <pc:docMk/>
            <pc:sldMk cId="11263347" sldId="479"/>
            <ac:picMk id="16" creationId="{0C28D192-A07B-12BE-C780-A6A7F17BA06D}"/>
          </ac:picMkLst>
        </pc:picChg>
        <pc:picChg chg="add mod">
          <ac:chgData name="Wington Vital" userId="812b19d0-4ae9-4dab-834a-8410187bd73b" providerId="ADAL" clId="{3C196417-411B-40C4-BCD9-D8D323AEE2C4}" dt="2026-01-19T19:03:46.739" v="2477"/>
          <ac:picMkLst>
            <pc:docMk/>
            <pc:sldMk cId="11263347" sldId="479"/>
            <ac:picMk id="17" creationId="{7EAC444E-D1AC-DE69-7F0F-2AFE5A793560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19:07:31.452" v="2564" actId="20577"/>
        <pc:sldMkLst>
          <pc:docMk/>
          <pc:sldMk cId="3730433108" sldId="480"/>
        </pc:sldMkLst>
        <pc:spChg chg="mod">
          <ac:chgData name="Wington Vital" userId="812b19d0-4ae9-4dab-834a-8410187bd73b" providerId="ADAL" clId="{3C196417-411B-40C4-BCD9-D8D323AEE2C4}" dt="2026-01-19T19:04:04.339" v="2511" actId="20577"/>
          <ac:spMkLst>
            <pc:docMk/>
            <pc:sldMk cId="3730433108" sldId="480"/>
            <ac:spMk id="10" creationId="{BAC29E34-DB12-EF48-7FBF-D73D45174B6C}"/>
          </ac:spMkLst>
        </pc:spChg>
        <pc:spChg chg="del mod">
          <ac:chgData name="Wington Vital" userId="812b19d0-4ae9-4dab-834a-8410187bd73b" providerId="ADAL" clId="{3C196417-411B-40C4-BCD9-D8D323AEE2C4}" dt="2026-01-19T19:06:52.158" v="2552"/>
          <ac:spMkLst>
            <pc:docMk/>
            <pc:sldMk cId="3730433108" sldId="480"/>
            <ac:spMk id="12" creationId="{CF3F429A-5D94-8F62-1D6C-408AFC62F373}"/>
          </ac:spMkLst>
        </pc:spChg>
        <pc:spChg chg="add del mod">
          <ac:chgData name="Wington Vital" userId="812b19d0-4ae9-4dab-834a-8410187bd73b" providerId="ADAL" clId="{3C196417-411B-40C4-BCD9-D8D323AEE2C4}" dt="2026-01-19T19:06:52.160" v="2554"/>
          <ac:spMkLst>
            <pc:docMk/>
            <pc:sldMk cId="3730433108" sldId="480"/>
            <ac:spMk id="13" creationId="{E5A6C795-A00B-C0BB-E5AA-8FB6C2A3D882}"/>
          </ac:spMkLst>
        </pc:spChg>
        <pc:spChg chg="add mod">
          <ac:chgData name="Wington Vital" userId="812b19d0-4ae9-4dab-834a-8410187bd73b" providerId="ADAL" clId="{3C196417-411B-40C4-BCD9-D8D323AEE2C4}" dt="2026-01-19T19:07:31.452" v="2564" actId="20577"/>
          <ac:spMkLst>
            <pc:docMk/>
            <pc:sldMk cId="3730433108" sldId="480"/>
            <ac:spMk id="17" creationId="{F86303A6-ED43-8715-C14E-08E5B5A6AFAF}"/>
          </ac:spMkLst>
        </pc:spChg>
        <pc:picChg chg="add mod">
          <ac:chgData name="Wington Vital" userId="812b19d0-4ae9-4dab-834a-8410187bd73b" providerId="ADAL" clId="{3C196417-411B-40C4-BCD9-D8D323AEE2C4}" dt="2026-01-19T19:07:02.884" v="2559" actId="1076"/>
          <ac:picMkLst>
            <pc:docMk/>
            <pc:sldMk cId="3730433108" sldId="480"/>
            <ac:picMk id="11" creationId="{73BAAFE3-738B-C7F7-30EE-F2703D517DDD}"/>
          </ac:picMkLst>
        </pc:picChg>
        <pc:picChg chg="del">
          <ac:chgData name="Wington Vital" userId="812b19d0-4ae9-4dab-834a-8410187bd73b" providerId="ADAL" clId="{3C196417-411B-40C4-BCD9-D8D323AEE2C4}" dt="2026-01-19T19:04:26.243" v="2513" actId="478"/>
          <ac:picMkLst>
            <pc:docMk/>
            <pc:sldMk cId="3730433108" sldId="480"/>
            <ac:picMk id="16" creationId="{933E26DA-B327-4F91-6A07-4EE525A4F463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19:13:31.006" v="2713" actId="1076"/>
        <pc:sldMkLst>
          <pc:docMk/>
          <pc:sldMk cId="3058085385" sldId="481"/>
        </pc:sldMkLst>
        <pc:spChg chg="del">
          <ac:chgData name="Wington Vital" userId="812b19d0-4ae9-4dab-834a-8410187bd73b" providerId="ADAL" clId="{3C196417-411B-40C4-BCD9-D8D323AEE2C4}" dt="2026-01-19T19:08:28.914" v="2622" actId="478"/>
          <ac:spMkLst>
            <pc:docMk/>
            <pc:sldMk cId="3058085385" sldId="481"/>
            <ac:spMk id="2" creationId="{4C30DB94-7BE9-42FF-1A26-4ABB54D915C3}"/>
          </ac:spMkLst>
        </pc:spChg>
        <pc:spChg chg="del mod">
          <ac:chgData name="Wington Vital" userId="812b19d0-4ae9-4dab-834a-8410187bd73b" providerId="ADAL" clId="{3C196417-411B-40C4-BCD9-D8D323AEE2C4}" dt="2026-01-19T19:09:04.988" v="2636" actId="478"/>
          <ac:spMkLst>
            <pc:docMk/>
            <pc:sldMk cId="3058085385" sldId="481"/>
            <ac:spMk id="3" creationId="{3ECA95CB-C6B5-871F-FFDF-B0303507EEC0}"/>
          </ac:spMkLst>
        </pc:spChg>
        <pc:spChg chg="del mod">
          <ac:chgData name="Wington Vital" userId="812b19d0-4ae9-4dab-834a-8410187bd73b" providerId="ADAL" clId="{3C196417-411B-40C4-BCD9-D8D323AEE2C4}" dt="2026-01-19T19:09:00.546" v="2634"/>
          <ac:spMkLst>
            <pc:docMk/>
            <pc:sldMk cId="3058085385" sldId="481"/>
            <ac:spMk id="5" creationId="{A0D2D526-F6F6-50D5-E9AC-BF0A4B68F2F8}"/>
          </ac:spMkLst>
        </pc:spChg>
        <pc:spChg chg="del">
          <ac:chgData name="Wington Vital" userId="812b19d0-4ae9-4dab-834a-8410187bd73b" providerId="ADAL" clId="{3C196417-411B-40C4-BCD9-D8D323AEE2C4}" dt="2026-01-19T19:08:38.264" v="2625" actId="478"/>
          <ac:spMkLst>
            <pc:docMk/>
            <pc:sldMk cId="3058085385" sldId="481"/>
            <ac:spMk id="7" creationId="{51624C7E-6EC0-C0BF-B725-4DE86A10F48E}"/>
          </ac:spMkLst>
        </pc:spChg>
        <pc:spChg chg="del mod">
          <ac:chgData name="Wington Vital" userId="812b19d0-4ae9-4dab-834a-8410187bd73b" providerId="ADAL" clId="{3C196417-411B-40C4-BCD9-D8D323AEE2C4}" dt="2026-01-19T19:08:38.273" v="2627"/>
          <ac:spMkLst>
            <pc:docMk/>
            <pc:sldMk cId="3058085385" sldId="481"/>
            <ac:spMk id="8" creationId="{E28A9D85-2D15-EC44-BD56-96FC96B85A30}"/>
          </ac:spMkLst>
        </pc:spChg>
        <pc:spChg chg="mod">
          <ac:chgData name="Wington Vital" userId="812b19d0-4ae9-4dab-834a-8410187bd73b" providerId="ADAL" clId="{3C196417-411B-40C4-BCD9-D8D323AEE2C4}" dt="2026-01-19T19:09:03.715" v="2635" actId="1076"/>
          <ac:spMkLst>
            <pc:docMk/>
            <pc:sldMk cId="3058085385" sldId="481"/>
            <ac:spMk id="9" creationId="{2606C8C6-C56A-96E7-E7C2-44284267B083}"/>
          </ac:spMkLst>
        </pc:spChg>
        <pc:spChg chg="mod">
          <ac:chgData name="Wington Vital" userId="812b19d0-4ae9-4dab-834a-8410187bd73b" providerId="ADAL" clId="{3C196417-411B-40C4-BCD9-D8D323AEE2C4}" dt="2026-01-19T19:11:46.507" v="2699" actId="1076"/>
          <ac:spMkLst>
            <pc:docMk/>
            <pc:sldMk cId="3058085385" sldId="481"/>
            <ac:spMk id="10" creationId="{7EC759FB-62EF-FD8F-DCC2-24802FC77DFA}"/>
          </ac:spMkLst>
        </pc:spChg>
        <pc:spChg chg="add">
          <ac:chgData name="Wington Vital" userId="812b19d0-4ae9-4dab-834a-8410187bd73b" providerId="ADAL" clId="{3C196417-411B-40C4-BCD9-D8D323AEE2C4}" dt="2026-01-19T19:08:20.429" v="2615"/>
          <ac:spMkLst>
            <pc:docMk/>
            <pc:sldMk cId="3058085385" sldId="481"/>
            <ac:spMk id="13" creationId="{C464A98A-6058-0492-E54C-6D9238389810}"/>
          </ac:spMkLst>
        </pc:spChg>
        <pc:spChg chg="del mod">
          <ac:chgData name="Wington Vital" userId="812b19d0-4ae9-4dab-834a-8410187bd73b" providerId="ADAL" clId="{3C196417-411B-40C4-BCD9-D8D323AEE2C4}" dt="2026-01-19T19:09:14.893" v="2638" actId="478"/>
          <ac:spMkLst>
            <pc:docMk/>
            <pc:sldMk cId="3058085385" sldId="481"/>
            <ac:spMk id="14" creationId="{E8D90729-D374-6EFD-6614-87E8043E590C}"/>
          </ac:spMkLst>
        </pc:spChg>
        <pc:spChg chg="add del mod">
          <ac:chgData name="Wington Vital" userId="812b19d0-4ae9-4dab-834a-8410187bd73b" providerId="ADAL" clId="{3C196417-411B-40C4-BCD9-D8D323AEE2C4}" dt="2026-01-19T19:11:12.419" v="2698"/>
          <ac:spMkLst>
            <pc:docMk/>
            <pc:sldMk cId="3058085385" sldId="481"/>
            <ac:spMk id="15" creationId="{74497EDD-79EC-F7D9-E551-EB30E0362E5F}"/>
          </ac:spMkLst>
        </pc:spChg>
        <pc:spChg chg="del mod">
          <ac:chgData name="Wington Vital" userId="812b19d0-4ae9-4dab-834a-8410187bd73b" providerId="ADAL" clId="{3C196417-411B-40C4-BCD9-D8D323AEE2C4}" dt="2026-01-19T19:07:59.692" v="2607" actId="478"/>
          <ac:spMkLst>
            <pc:docMk/>
            <pc:sldMk cId="3058085385" sldId="481"/>
            <ac:spMk id="17" creationId="{82D1B508-CEC4-9E0A-85A6-0BE6EBE738B4}"/>
          </ac:spMkLst>
        </pc:spChg>
        <pc:spChg chg="add mod">
          <ac:chgData name="Wington Vital" userId="812b19d0-4ae9-4dab-834a-8410187bd73b" providerId="ADAL" clId="{3C196417-411B-40C4-BCD9-D8D323AEE2C4}" dt="2026-01-19T19:12:27.932" v="2708" actId="1076"/>
          <ac:spMkLst>
            <pc:docMk/>
            <pc:sldMk cId="3058085385" sldId="481"/>
            <ac:spMk id="18" creationId="{6FC0C807-16E9-9C9F-46BB-A629A05BAEC8}"/>
          </ac:spMkLst>
        </pc:spChg>
        <pc:picChg chg="add del mod">
          <ac:chgData name="Wington Vital" userId="812b19d0-4ae9-4dab-834a-8410187bd73b" providerId="ADAL" clId="{3C196417-411B-40C4-BCD9-D8D323AEE2C4}" dt="2026-01-19T19:11:12.417" v="2696" actId="478"/>
          <ac:picMkLst>
            <pc:docMk/>
            <pc:sldMk cId="3058085385" sldId="481"/>
            <ac:picMk id="11" creationId="{E93CD556-2A9E-C0F8-6D1C-EE02268095BC}"/>
          </ac:picMkLst>
        </pc:picChg>
        <pc:picChg chg="add mod">
          <ac:chgData name="Wington Vital" userId="812b19d0-4ae9-4dab-834a-8410187bd73b" providerId="ADAL" clId="{3C196417-411B-40C4-BCD9-D8D323AEE2C4}" dt="2026-01-19T19:08:25.923" v="2619" actId="14100"/>
          <ac:picMkLst>
            <pc:docMk/>
            <pc:sldMk cId="3058085385" sldId="481"/>
            <ac:picMk id="12" creationId="{107D0426-13DB-7CBB-73DE-B5C2F8092802}"/>
          </ac:picMkLst>
        </pc:picChg>
        <pc:picChg chg="add mod">
          <ac:chgData name="Wington Vital" userId="812b19d0-4ae9-4dab-834a-8410187bd73b" providerId="ADAL" clId="{3C196417-411B-40C4-BCD9-D8D323AEE2C4}" dt="2026-01-19T19:11:09.852" v="2695"/>
          <ac:picMkLst>
            <pc:docMk/>
            <pc:sldMk cId="3058085385" sldId="481"/>
            <ac:picMk id="19" creationId="{CA7080C6-B232-12BE-7F64-1C9D00278771}"/>
          </ac:picMkLst>
        </pc:picChg>
        <pc:picChg chg="add mod">
          <ac:chgData name="Wington Vital" userId="812b19d0-4ae9-4dab-834a-8410187bd73b" providerId="ADAL" clId="{3C196417-411B-40C4-BCD9-D8D323AEE2C4}" dt="2026-01-19T19:13:31.006" v="2713" actId="1076"/>
          <ac:picMkLst>
            <pc:docMk/>
            <pc:sldMk cId="3058085385" sldId="481"/>
            <ac:picMk id="21" creationId="{5852BA7B-38A4-8E32-9166-865A3E80DF3E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19:15:09.598" v="2771" actId="1076"/>
        <pc:sldMkLst>
          <pc:docMk/>
          <pc:sldMk cId="1592714679" sldId="482"/>
        </pc:sldMkLst>
        <pc:spChg chg="mod">
          <ac:chgData name="Wington Vital" userId="812b19d0-4ae9-4dab-834a-8410187bd73b" providerId="ADAL" clId="{3C196417-411B-40C4-BCD9-D8D323AEE2C4}" dt="2026-01-19T19:14:05.997" v="2756" actId="20577"/>
          <ac:spMkLst>
            <pc:docMk/>
            <pc:sldMk cId="1592714679" sldId="482"/>
            <ac:spMk id="10" creationId="{FAE95B9D-13F9-A3AF-5E1B-5B89007B4F18}"/>
          </ac:spMkLst>
        </pc:spChg>
        <pc:spChg chg="mod">
          <ac:chgData name="Wington Vital" userId="812b19d0-4ae9-4dab-834a-8410187bd73b" providerId="ADAL" clId="{3C196417-411B-40C4-BCD9-D8D323AEE2C4}" dt="2026-01-19T19:14:51.233" v="2768" actId="20577"/>
          <ac:spMkLst>
            <pc:docMk/>
            <pc:sldMk cId="1592714679" sldId="482"/>
            <ac:spMk id="18" creationId="{79C4CD54-C916-F528-501E-1319B1B4E908}"/>
          </ac:spMkLst>
        </pc:spChg>
        <pc:picChg chg="add mod">
          <ac:chgData name="Wington Vital" userId="812b19d0-4ae9-4dab-834a-8410187bd73b" providerId="ADAL" clId="{3C196417-411B-40C4-BCD9-D8D323AEE2C4}" dt="2026-01-19T19:15:09.598" v="2771" actId="1076"/>
          <ac:picMkLst>
            <pc:docMk/>
            <pc:sldMk cId="1592714679" sldId="482"/>
            <ac:picMk id="3" creationId="{A8D939A6-BB77-80DB-7EF4-4E52FD2AF8D3}"/>
          </ac:picMkLst>
        </pc:picChg>
        <pc:picChg chg="del">
          <ac:chgData name="Wington Vital" userId="812b19d0-4ae9-4dab-834a-8410187bd73b" providerId="ADAL" clId="{3C196417-411B-40C4-BCD9-D8D323AEE2C4}" dt="2026-01-19T19:14:12.574" v="2757" actId="478"/>
          <ac:picMkLst>
            <pc:docMk/>
            <pc:sldMk cId="1592714679" sldId="482"/>
            <ac:picMk id="21" creationId="{300EFC90-9787-2274-20A2-8C3C28E24B16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19:16:52.432" v="2826"/>
        <pc:sldMkLst>
          <pc:docMk/>
          <pc:sldMk cId="2130176085" sldId="483"/>
        </pc:sldMkLst>
        <pc:spChg chg="mod">
          <ac:chgData name="Wington Vital" userId="812b19d0-4ae9-4dab-834a-8410187bd73b" providerId="ADAL" clId="{3C196417-411B-40C4-BCD9-D8D323AEE2C4}" dt="2026-01-19T19:15:31.486" v="2803" actId="20577"/>
          <ac:spMkLst>
            <pc:docMk/>
            <pc:sldMk cId="2130176085" sldId="483"/>
            <ac:spMk id="10" creationId="{64794FA6-F2C0-9978-FFC3-B091EFA456CD}"/>
          </ac:spMkLst>
        </pc:spChg>
        <pc:spChg chg="mod">
          <ac:chgData name="Wington Vital" userId="812b19d0-4ae9-4dab-834a-8410187bd73b" providerId="ADAL" clId="{3C196417-411B-40C4-BCD9-D8D323AEE2C4}" dt="2026-01-19T19:16:40.285" v="2824" actId="20577"/>
          <ac:spMkLst>
            <pc:docMk/>
            <pc:sldMk cId="2130176085" sldId="483"/>
            <ac:spMk id="18" creationId="{E8E74D47-BCF2-3F8A-2833-6376A275E84C}"/>
          </ac:spMkLst>
        </pc:spChg>
        <pc:picChg chg="del">
          <ac:chgData name="Wington Vital" userId="812b19d0-4ae9-4dab-834a-8410187bd73b" providerId="ADAL" clId="{3C196417-411B-40C4-BCD9-D8D323AEE2C4}" dt="2026-01-19T19:15:41.581" v="2806" actId="478"/>
          <ac:picMkLst>
            <pc:docMk/>
            <pc:sldMk cId="2130176085" sldId="483"/>
            <ac:picMk id="3" creationId="{6631432C-9019-D308-F285-6A8452F238E8}"/>
          </ac:picMkLst>
        </pc:picChg>
        <pc:picChg chg="add del mod">
          <ac:chgData name="Wington Vital" userId="812b19d0-4ae9-4dab-834a-8410187bd73b" providerId="ADAL" clId="{3C196417-411B-40C4-BCD9-D8D323AEE2C4}" dt="2026-01-19T19:16:09.717" v="2815" actId="478"/>
          <ac:picMkLst>
            <pc:docMk/>
            <pc:sldMk cId="2130176085" sldId="483"/>
            <ac:picMk id="5" creationId="{55625340-65D3-C367-D208-E0481E008C07}"/>
          </ac:picMkLst>
        </pc:picChg>
        <pc:picChg chg="add del mod">
          <ac:chgData name="Wington Vital" userId="812b19d0-4ae9-4dab-834a-8410187bd73b" providerId="ADAL" clId="{3C196417-411B-40C4-BCD9-D8D323AEE2C4}" dt="2026-01-19T19:16:02.942" v="2811" actId="478"/>
          <ac:picMkLst>
            <pc:docMk/>
            <pc:sldMk cId="2130176085" sldId="483"/>
            <ac:picMk id="7" creationId="{423A0B4B-9F75-84FF-2A6C-A594E0AB88A3}"/>
          </ac:picMkLst>
        </pc:picChg>
        <pc:picChg chg="add mod">
          <ac:chgData name="Wington Vital" userId="812b19d0-4ae9-4dab-834a-8410187bd73b" providerId="ADAL" clId="{3C196417-411B-40C4-BCD9-D8D323AEE2C4}" dt="2026-01-19T19:16:44.468" v="2825" actId="1076"/>
          <ac:picMkLst>
            <pc:docMk/>
            <pc:sldMk cId="2130176085" sldId="483"/>
            <ac:picMk id="11" creationId="{3D59C59F-4A56-5E72-5936-1D4C2B4F7323}"/>
          </ac:picMkLst>
        </pc:picChg>
        <pc:picChg chg="add mod">
          <ac:chgData name="Wington Vital" userId="812b19d0-4ae9-4dab-834a-8410187bd73b" providerId="ADAL" clId="{3C196417-411B-40C4-BCD9-D8D323AEE2C4}" dt="2026-01-19T19:16:52.432" v="2826"/>
          <ac:picMkLst>
            <pc:docMk/>
            <pc:sldMk cId="2130176085" sldId="483"/>
            <ac:picMk id="12" creationId="{4485DAE9-35FF-CDD0-4EC6-CE93BAE7082C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19:18:04.260" v="2863" actId="1076"/>
        <pc:sldMkLst>
          <pc:docMk/>
          <pc:sldMk cId="1922034745" sldId="484"/>
        </pc:sldMkLst>
        <pc:spChg chg="mod">
          <ac:chgData name="Wington Vital" userId="812b19d0-4ae9-4dab-834a-8410187bd73b" providerId="ADAL" clId="{3C196417-411B-40C4-BCD9-D8D323AEE2C4}" dt="2026-01-19T19:17:03.161" v="2848" actId="20577"/>
          <ac:spMkLst>
            <pc:docMk/>
            <pc:sldMk cId="1922034745" sldId="484"/>
            <ac:spMk id="10" creationId="{9877B83D-172C-1609-54FB-746526FF0D87}"/>
          </ac:spMkLst>
        </pc:spChg>
        <pc:spChg chg="mod">
          <ac:chgData name="Wington Vital" userId="812b19d0-4ae9-4dab-834a-8410187bd73b" providerId="ADAL" clId="{3C196417-411B-40C4-BCD9-D8D323AEE2C4}" dt="2026-01-19T19:18:04.260" v="2863" actId="1076"/>
          <ac:spMkLst>
            <pc:docMk/>
            <pc:sldMk cId="1922034745" sldId="484"/>
            <ac:spMk id="18" creationId="{FE63723B-6065-C89D-EEC5-3638DCB5CF06}"/>
          </ac:spMkLst>
        </pc:spChg>
        <pc:picChg chg="add mod">
          <ac:chgData name="Wington Vital" userId="812b19d0-4ae9-4dab-834a-8410187bd73b" providerId="ADAL" clId="{3C196417-411B-40C4-BCD9-D8D323AEE2C4}" dt="2026-01-19T19:18:01.497" v="2862" actId="14100"/>
          <ac:picMkLst>
            <pc:docMk/>
            <pc:sldMk cId="1922034745" sldId="484"/>
            <ac:picMk id="3" creationId="{5F9B7D8C-B2FA-14FB-2408-8544C5E4B6F1}"/>
          </ac:picMkLst>
        </pc:picChg>
        <pc:picChg chg="del">
          <ac:chgData name="Wington Vital" userId="812b19d0-4ae9-4dab-834a-8410187bd73b" providerId="ADAL" clId="{3C196417-411B-40C4-BCD9-D8D323AEE2C4}" dt="2026-01-19T19:17:08.609" v="2849" actId="478"/>
          <ac:picMkLst>
            <pc:docMk/>
            <pc:sldMk cId="1922034745" sldId="484"/>
            <ac:picMk id="11" creationId="{FCC673D1-8BD2-1451-A99B-E90916524B7D}"/>
          </ac:picMkLst>
        </pc:picChg>
      </pc:sldChg>
      <pc:sldChg chg="delSp modSp add mod">
        <pc:chgData name="Wington Vital" userId="812b19d0-4ae9-4dab-834a-8410187bd73b" providerId="ADAL" clId="{3C196417-411B-40C4-BCD9-D8D323AEE2C4}" dt="2026-01-19T20:37:04.391" v="4346" actId="14100"/>
        <pc:sldMkLst>
          <pc:docMk/>
          <pc:sldMk cId="519298366" sldId="485"/>
        </pc:sldMkLst>
        <pc:spChg chg="mod">
          <ac:chgData name="Wington Vital" userId="812b19d0-4ae9-4dab-834a-8410187bd73b" providerId="ADAL" clId="{3C196417-411B-40C4-BCD9-D8D323AEE2C4}" dt="2026-01-19T19:19:17.656" v="2900" actId="1076"/>
          <ac:spMkLst>
            <pc:docMk/>
            <pc:sldMk cId="519298366" sldId="485"/>
            <ac:spMk id="10" creationId="{3A22EB5F-4F19-B6DE-0C61-5C37055577E0}"/>
          </ac:spMkLst>
        </pc:spChg>
        <pc:spChg chg="mod">
          <ac:chgData name="Wington Vital" userId="812b19d0-4ae9-4dab-834a-8410187bd73b" providerId="ADAL" clId="{3C196417-411B-40C4-BCD9-D8D323AEE2C4}" dt="2026-01-19T20:37:04.391" v="4346" actId="14100"/>
          <ac:spMkLst>
            <pc:docMk/>
            <pc:sldMk cId="519298366" sldId="485"/>
            <ac:spMk id="18" creationId="{EF8958F8-7B08-EF26-3A17-9F9C10C1B530}"/>
          </ac:spMkLst>
        </pc:spChg>
        <pc:picChg chg="del">
          <ac:chgData name="Wington Vital" userId="812b19d0-4ae9-4dab-834a-8410187bd73b" providerId="ADAL" clId="{3C196417-411B-40C4-BCD9-D8D323AEE2C4}" dt="2026-01-19T19:18:35.883" v="2886" actId="478"/>
          <ac:picMkLst>
            <pc:docMk/>
            <pc:sldMk cId="519298366" sldId="485"/>
            <ac:picMk id="3" creationId="{6651E326-4001-5059-2010-EF2029185B87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19:40:48.207" v="3077" actId="1076"/>
        <pc:sldMkLst>
          <pc:docMk/>
          <pc:sldMk cId="2046364248" sldId="486"/>
        </pc:sldMkLst>
        <pc:spChg chg="add mod">
          <ac:chgData name="Wington Vital" userId="812b19d0-4ae9-4dab-834a-8410187bd73b" providerId="ADAL" clId="{3C196417-411B-40C4-BCD9-D8D323AEE2C4}" dt="2026-01-19T19:40:48.207" v="3077" actId="1076"/>
          <ac:spMkLst>
            <pc:docMk/>
            <pc:sldMk cId="2046364248" sldId="486"/>
            <ac:spMk id="3" creationId="{3ABD0649-8753-6129-139F-8659E0D9CBAD}"/>
          </ac:spMkLst>
        </pc:spChg>
        <pc:spChg chg="mod">
          <ac:chgData name="Wington Vital" userId="812b19d0-4ae9-4dab-834a-8410187bd73b" providerId="ADAL" clId="{3C196417-411B-40C4-BCD9-D8D323AEE2C4}" dt="2026-01-19T19:37:56.525" v="2968"/>
          <ac:spMkLst>
            <pc:docMk/>
            <pc:sldMk cId="2046364248" sldId="486"/>
            <ac:spMk id="10" creationId="{79E442A3-BBD8-95B2-72C2-C28AA9CB1CBC}"/>
          </ac:spMkLst>
        </pc:spChg>
        <pc:spChg chg="del mod">
          <ac:chgData name="Wington Vital" userId="812b19d0-4ae9-4dab-834a-8410187bd73b" providerId="ADAL" clId="{3C196417-411B-40C4-BCD9-D8D323AEE2C4}" dt="2026-01-19T19:37:56.877" v="2970"/>
          <ac:spMkLst>
            <pc:docMk/>
            <pc:sldMk cId="2046364248" sldId="486"/>
            <ac:spMk id="18" creationId="{EB6884A5-9917-4CC8-90A6-9528C50E0AEA}"/>
          </ac:spMkLst>
        </pc:spChg>
      </pc:sldChg>
      <pc:sldChg chg="modSp add mod">
        <pc:chgData name="Wington Vital" userId="812b19d0-4ae9-4dab-834a-8410187bd73b" providerId="ADAL" clId="{3C196417-411B-40C4-BCD9-D8D323AEE2C4}" dt="2026-01-19T19:40:38.510" v="3076" actId="1076"/>
        <pc:sldMkLst>
          <pc:docMk/>
          <pc:sldMk cId="2014125592" sldId="487"/>
        </pc:sldMkLst>
        <pc:spChg chg="mod">
          <ac:chgData name="Wington Vital" userId="812b19d0-4ae9-4dab-834a-8410187bd73b" providerId="ADAL" clId="{3C196417-411B-40C4-BCD9-D8D323AEE2C4}" dt="2026-01-19T19:40:38.510" v="3076" actId="1076"/>
          <ac:spMkLst>
            <pc:docMk/>
            <pc:sldMk cId="2014125592" sldId="487"/>
            <ac:spMk id="3" creationId="{1B95975C-B979-61E7-FF9E-6EEC3F10F952}"/>
          </ac:spMkLst>
        </pc:spChg>
        <pc:spChg chg="mod">
          <ac:chgData name="Wington Vital" userId="812b19d0-4ae9-4dab-834a-8410187bd73b" providerId="ADAL" clId="{3C196417-411B-40C4-BCD9-D8D323AEE2C4}" dt="2026-01-19T19:39:06.750" v="3065" actId="20577"/>
          <ac:spMkLst>
            <pc:docMk/>
            <pc:sldMk cId="2014125592" sldId="487"/>
            <ac:spMk id="10" creationId="{4F2E9FD8-C08C-D4E9-EB60-10FF2B747AE1}"/>
          </ac:spMkLst>
        </pc:spChg>
      </pc:sldChg>
      <pc:sldChg chg="modSp add mod">
        <pc:chgData name="Wington Vital" userId="812b19d0-4ae9-4dab-834a-8410187bd73b" providerId="ADAL" clId="{3C196417-411B-40C4-BCD9-D8D323AEE2C4}" dt="2026-01-19T19:41:57.382" v="3118" actId="1076"/>
        <pc:sldMkLst>
          <pc:docMk/>
          <pc:sldMk cId="1063535602" sldId="488"/>
        </pc:sldMkLst>
        <pc:spChg chg="mod">
          <ac:chgData name="Wington Vital" userId="812b19d0-4ae9-4dab-834a-8410187bd73b" providerId="ADAL" clId="{3C196417-411B-40C4-BCD9-D8D323AEE2C4}" dt="2026-01-19T19:41:57.382" v="3118" actId="1076"/>
          <ac:spMkLst>
            <pc:docMk/>
            <pc:sldMk cId="1063535602" sldId="488"/>
            <ac:spMk id="3" creationId="{D35CF0B6-3D25-3D74-C5BF-CA3F6D31AD3B}"/>
          </ac:spMkLst>
        </pc:spChg>
        <pc:spChg chg="mod">
          <ac:chgData name="Wington Vital" userId="812b19d0-4ae9-4dab-834a-8410187bd73b" providerId="ADAL" clId="{3C196417-411B-40C4-BCD9-D8D323AEE2C4}" dt="2026-01-19T19:41:15.126" v="3109" actId="20577"/>
          <ac:spMkLst>
            <pc:docMk/>
            <pc:sldMk cId="1063535602" sldId="488"/>
            <ac:spMk id="10" creationId="{E47D6D11-40F0-7CEB-27D3-9C9BB1083BC6}"/>
          </ac:spMkLst>
        </pc:spChg>
      </pc:sldChg>
      <pc:sldChg chg="addSp delSp modSp add mod">
        <pc:chgData name="Wington Vital" userId="812b19d0-4ae9-4dab-834a-8410187bd73b" providerId="ADAL" clId="{3C196417-411B-40C4-BCD9-D8D323AEE2C4}" dt="2026-01-19T21:54:38.074" v="5697" actId="1076"/>
        <pc:sldMkLst>
          <pc:docMk/>
          <pc:sldMk cId="2851136048" sldId="489"/>
        </pc:sldMkLst>
        <pc:spChg chg="del mod">
          <ac:chgData name="Wington Vital" userId="812b19d0-4ae9-4dab-834a-8410187bd73b" providerId="ADAL" clId="{3C196417-411B-40C4-BCD9-D8D323AEE2C4}" dt="2026-01-19T19:43:35.713" v="3149"/>
          <ac:spMkLst>
            <pc:docMk/>
            <pc:sldMk cId="2851136048" sldId="489"/>
            <ac:spMk id="3" creationId="{D22573A0-80D8-2619-C1CE-5923CF4DE010}"/>
          </ac:spMkLst>
        </pc:spChg>
        <pc:spChg chg="add mod">
          <ac:chgData name="Wington Vital" userId="812b19d0-4ae9-4dab-834a-8410187bd73b" providerId="ADAL" clId="{3C196417-411B-40C4-BCD9-D8D323AEE2C4}" dt="2026-01-19T21:54:36.561" v="5696" actId="1076"/>
          <ac:spMkLst>
            <pc:docMk/>
            <pc:sldMk cId="2851136048" sldId="489"/>
            <ac:spMk id="7" creationId="{7896E826-83C0-93DF-A214-37957FE6A4EF}"/>
          </ac:spMkLst>
        </pc:spChg>
        <pc:spChg chg="mod">
          <ac:chgData name="Wington Vital" userId="812b19d0-4ae9-4dab-834a-8410187bd73b" providerId="ADAL" clId="{3C196417-411B-40C4-BCD9-D8D323AEE2C4}" dt="2026-01-19T21:54:34.115" v="5695" actId="1076"/>
          <ac:spMkLst>
            <pc:docMk/>
            <pc:sldMk cId="2851136048" sldId="489"/>
            <ac:spMk id="9" creationId="{6B0A4550-B6B7-0446-477E-303DBFEFF74C}"/>
          </ac:spMkLst>
        </pc:spChg>
        <pc:spChg chg="mod">
          <ac:chgData name="Wington Vital" userId="812b19d0-4ae9-4dab-834a-8410187bd73b" providerId="ADAL" clId="{3C196417-411B-40C4-BCD9-D8D323AEE2C4}" dt="2026-01-19T19:44:01.288" v="3183" actId="20577"/>
          <ac:spMkLst>
            <pc:docMk/>
            <pc:sldMk cId="2851136048" sldId="489"/>
            <ac:spMk id="10" creationId="{489FC470-8883-FBF6-FD22-A5AD11E1B023}"/>
          </ac:spMkLst>
        </pc:spChg>
        <pc:picChg chg="add mod">
          <ac:chgData name="Wington Vital" userId="812b19d0-4ae9-4dab-834a-8410187bd73b" providerId="ADAL" clId="{3C196417-411B-40C4-BCD9-D8D323AEE2C4}" dt="2026-01-19T21:54:38.074" v="5697" actId="1076"/>
          <ac:picMkLst>
            <pc:docMk/>
            <pc:sldMk cId="2851136048" sldId="489"/>
            <ac:picMk id="5" creationId="{BE10E63C-9C43-23D3-BCA0-1B0E2BBA94E7}"/>
          </ac:picMkLst>
        </pc:picChg>
        <pc:picChg chg="add mod">
          <ac:chgData name="Wington Vital" userId="812b19d0-4ae9-4dab-834a-8410187bd73b" providerId="ADAL" clId="{3C196417-411B-40C4-BCD9-D8D323AEE2C4}" dt="2026-01-19T19:43:33.087" v="3147"/>
          <ac:picMkLst>
            <pc:docMk/>
            <pc:sldMk cId="2851136048" sldId="489"/>
            <ac:picMk id="8" creationId="{E6B0D7CE-57F5-FCE9-B6FF-684A5EC2AFF2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19:45:59.012" v="3243" actId="14100"/>
        <pc:sldMkLst>
          <pc:docMk/>
          <pc:sldMk cId="2254784947" sldId="490"/>
        </pc:sldMkLst>
        <pc:spChg chg="add mod">
          <ac:chgData name="Wington Vital" userId="812b19d0-4ae9-4dab-834a-8410187bd73b" providerId="ADAL" clId="{3C196417-411B-40C4-BCD9-D8D323AEE2C4}" dt="2026-01-19T19:44:24.903" v="3216" actId="20577"/>
          <ac:spMkLst>
            <pc:docMk/>
            <pc:sldMk cId="2254784947" sldId="490"/>
            <ac:spMk id="2" creationId="{6097CDF5-58F1-B6B7-F899-7E8428B7D587}"/>
          </ac:spMkLst>
        </pc:spChg>
        <pc:spChg chg="mod">
          <ac:chgData name="Wington Vital" userId="812b19d0-4ae9-4dab-834a-8410187bd73b" providerId="ADAL" clId="{3C196417-411B-40C4-BCD9-D8D323AEE2C4}" dt="2026-01-19T19:45:42.188" v="3237" actId="14100"/>
          <ac:spMkLst>
            <pc:docMk/>
            <pc:sldMk cId="2254784947" sldId="490"/>
            <ac:spMk id="7" creationId="{5099F732-129C-86B8-6B78-C6EE06CF5F91}"/>
          </ac:spMkLst>
        </pc:spChg>
        <pc:spChg chg="mod">
          <ac:chgData name="Wington Vital" userId="812b19d0-4ae9-4dab-834a-8410187bd73b" providerId="ADAL" clId="{3C196417-411B-40C4-BCD9-D8D323AEE2C4}" dt="2026-01-19T19:44:15.921" v="3184" actId="1076"/>
          <ac:spMkLst>
            <pc:docMk/>
            <pc:sldMk cId="2254784947" sldId="490"/>
            <ac:spMk id="10" creationId="{FD219241-1290-3EA2-52E3-63AA59A83BEF}"/>
          </ac:spMkLst>
        </pc:spChg>
        <pc:picChg chg="del">
          <ac:chgData name="Wington Vital" userId="812b19d0-4ae9-4dab-834a-8410187bd73b" providerId="ADAL" clId="{3C196417-411B-40C4-BCD9-D8D323AEE2C4}" dt="2026-01-19T19:44:27.173" v="3217" actId="478"/>
          <ac:picMkLst>
            <pc:docMk/>
            <pc:sldMk cId="2254784947" sldId="490"/>
            <ac:picMk id="5" creationId="{1DCB7961-95DD-C3E8-B874-6B739C8D1894}"/>
          </ac:picMkLst>
        </pc:picChg>
        <pc:picChg chg="add mod">
          <ac:chgData name="Wington Vital" userId="812b19d0-4ae9-4dab-834a-8410187bd73b" providerId="ADAL" clId="{3C196417-411B-40C4-BCD9-D8D323AEE2C4}" dt="2026-01-19T19:45:59.012" v="3243" actId="14100"/>
          <ac:picMkLst>
            <pc:docMk/>
            <pc:sldMk cId="2254784947" sldId="490"/>
            <ac:picMk id="6" creationId="{76F3858D-43CC-57A8-E007-AFEEF4799B65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19:48:24.256" v="3299"/>
        <pc:sldMkLst>
          <pc:docMk/>
          <pc:sldMk cId="3304465819" sldId="491"/>
        </pc:sldMkLst>
        <pc:spChg chg="mod">
          <ac:chgData name="Wington Vital" userId="812b19d0-4ae9-4dab-834a-8410187bd73b" providerId="ADAL" clId="{3C196417-411B-40C4-BCD9-D8D323AEE2C4}" dt="2026-01-19T19:46:39.069" v="3280" actId="20577"/>
          <ac:spMkLst>
            <pc:docMk/>
            <pc:sldMk cId="3304465819" sldId="491"/>
            <ac:spMk id="2" creationId="{0DE48B73-60EF-13B0-BBA4-B8C1B4882613}"/>
          </ac:spMkLst>
        </pc:spChg>
        <pc:spChg chg="mod">
          <ac:chgData name="Wington Vital" userId="812b19d0-4ae9-4dab-834a-8410187bd73b" providerId="ADAL" clId="{3C196417-411B-40C4-BCD9-D8D323AEE2C4}" dt="2026-01-19T19:48:16.574" v="3298" actId="14100"/>
          <ac:spMkLst>
            <pc:docMk/>
            <pc:sldMk cId="3304465819" sldId="491"/>
            <ac:spMk id="7" creationId="{1B729F97-ED45-3183-CCDA-822CC70747D6}"/>
          </ac:spMkLst>
        </pc:spChg>
        <pc:spChg chg="add mod">
          <ac:chgData name="Wington Vital" userId="812b19d0-4ae9-4dab-834a-8410187bd73b" providerId="ADAL" clId="{3C196417-411B-40C4-BCD9-D8D323AEE2C4}" dt="2026-01-19T19:48:24.256" v="3299"/>
          <ac:spMkLst>
            <pc:docMk/>
            <pc:sldMk cId="3304465819" sldId="491"/>
            <ac:spMk id="8" creationId="{759C948D-E4C4-4FFC-38C7-ED2E2805E34E}"/>
          </ac:spMkLst>
        </pc:spChg>
        <pc:picChg chg="add mod">
          <ac:chgData name="Wington Vital" userId="812b19d0-4ae9-4dab-834a-8410187bd73b" providerId="ADAL" clId="{3C196417-411B-40C4-BCD9-D8D323AEE2C4}" dt="2026-01-19T19:48:13.093" v="3297" actId="1076"/>
          <ac:picMkLst>
            <pc:docMk/>
            <pc:sldMk cId="3304465819" sldId="491"/>
            <ac:picMk id="5" creationId="{C0C071CA-6D95-802D-3CE1-B52166DF4B56}"/>
          </ac:picMkLst>
        </pc:picChg>
        <pc:picChg chg="del">
          <ac:chgData name="Wington Vital" userId="812b19d0-4ae9-4dab-834a-8410187bd73b" providerId="ADAL" clId="{3C196417-411B-40C4-BCD9-D8D323AEE2C4}" dt="2026-01-19T19:46:49.995" v="3281" actId="478"/>
          <ac:picMkLst>
            <pc:docMk/>
            <pc:sldMk cId="3304465819" sldId="491"/>
            <ac:picMk id="6" creationId="{A2CB5F97-CA4F-96D2-DC17-DCE1F618AE36}"/>
          </ac:picMkLst>
        </pc:picChg>
      </pc:sldChg>
      <pc:sldChg chg="delSp modSp add mod">
        <pc:chgData name="Wington Vital" userId="812b19d0-4ae9-4dab-834a-8410187bd73b" providerId="ADAL" clId="{3C196417-411B-40C4-BCD9-D8D323AEE2C4}" dt="2026-01-19T19:49:23.243" v="3340"/>
        <pc:sldMkLst>
          <pc:docMk/>
          <pc:sldMk cId="3530629287" sldId="492"/>
        </pc:sldMkLst>
        <pc:spChg chg="mod">
          <ac:chgData name="Wington Vital" userId="812b19d0-4ae9-4dab-834a-8410187bd73b" providerId="ADAL" clId="{3C196417-411B-40C4-BCD9-D8D323AEE2C4}" dt="2026-01-19T19:48:37.998" v="3324" actId="20577"/>
          <ac:spMkLst>
            <pc:docMk/>
            <pc:sldMk cId="3530629287" sldId="492"/>
            <ac:spMk id="2" creationId="{1D636F9A-BB71-3F8D-4705-8AD0A0E8B226}"/>
          </ac:spMkLst>
        </pc:spChg>
        <pc:spChg chg="mod">
          <ac:chgData name="Wington Vital" userId="812b19d0-4ae9-4dab-834a-8410187bd73b" providerId="ADAL" clId="{3C196417-411B-40C4-BCD9-D8D323AEE2C4}" dt="2026-01-19T19:49:23.243" v="3340"/>
          <ac:spMkLst>
            <pc:docMk/>
            <pc:sldMk cId="3530629287" sldId="492"/>
            <ac:spMk id="7" creationId="{CF6D3629-FD70-4EDA-B8C4-28FC190DE0A1}"/>
          </ac:spMkLst>
        </pc:spChg>
        <pc:picChg chg="del">
          <ac:chgData name="Wington Vital" userId="812b19d0-4ae9-4dab-834a-8410187bd73b" providerId="ADAL" clId="{3C196417-411B-40C4-BCD9-D8D323AEE2C4}" dt="2026-01-19T19:48:44.420" v="3325" actId="478"/>
          <ac:picMkLst>
            <pc:docMk/>
            <pc:sldMk cId="3530629287" sldId="492"/>
            <ac:picMk id="5" creationId="{6B65F698-ECBC-F419-B1A7-061E89C37A24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19:51:14.955" v="3483"/>
        <pc:sldMkLst>
          <pc:docMk/>
          <pc:sldMk cId="3560007669" sldId="493"/>
        </pc:sldMkLst>
        <pc:spChg chg="mod">
          <ac:chgData name="Wington Vital" userId="812b19d0-4ae9-4dab-834a-8410187bd73b" providerId="ADAL" clId="{3C196417-411B-40C4-BCD9-D8D323AEE2C4}" dt="2026-01-19T19:49:41.695" v="3383" actId="20577"/>
          <ac:spMkLst>
            <pc:docMk/>
            <pc:sldMk cId="3560007669" sldId="493"/>
            <ac:spMk id="2" creationId="{FBDBCD9A-1F8B-E07D-94E9-151CE0A9C180}"/>
          </ac:spMkLst>
        </pc:spChg>
        <pc:spChg chg="add del mod">
          <ac:chgData name="Wington Vital" userId="812b19d0-4ae9-4dab-834a-8410187bd73b" providerId="ADAL" clId="{3C196417-411B-40C4-BCD9-D8D323AEE2C4}" dt="2026-01-19T19:51:14.955" v="3483"/>
          <ac:spMkLst>
            <pc:docMk/>
            <pc:sldMk cId="3560007669" sldId="493"/>
            <ac:spMk id="3" creationId="{89EAA584-4DD9-BDCF-9100-0BE451762D99}"/>
          </ac:spMkLst>
        </pc:spChg>
        <pc:spChg chg="add mod">
          <ac:chgData name="Wington Vital" userId="812b19d0-4ae9-4dab-834a-8410187bd73b" providerId="ADAL" clId="{3C196417-411B-40C4-BCD9-D8D323AEE2C4}" dt="2026-01-19T19:51:11.863" v="3481" actId="20577"/>
          <ac:spMkLst>
            <pc:docMk/>
            <pc:sldMk cId="3560007669" sldId="493"/>
            <ac:spMk id="6" creationId="{67CC42AE-3D75-5141-4D79-58B5B124011C}"/>
          </ac:spMkLst>
        </pc:spChg>
        <pc:spChg chg="mod">
          <ac:chgData name="Wington Vital" userId="812b19d0-4ae9-4dab-834a-8410187bd73b" providerId="ADAL" clId="{3C196417-411B-40C4-BCD9-D8D323AEE2C4}" dt="2026-01-19T19:50:15.486" v="3443" actId="1076"/>
          <ac:spMkLst>
            <pc:docMk/>
            <pc:sldMk cId="3560007669" sldId="493"/>
            <ac:spMk id="7" creationId="{8E04019A-6C9F-7E66-1F93-BA7F14BE7962}"/>
          </ac:spMkLst>
        </pc:spChg>
      </pc:sldChg>
      <pc:sldChg chg="addSp delSp modSp add mod">
        <pc:chgData name="Wington Vital" userId="812b19d0-4ae9-4dab-834a-8410187bd73b" providerId="ADAL" clId="{3C196417-411B-40C4-BCD9-D8D323AEE2C4}" dt="2026-01-19T19:52:57.898" v="3558" actId="14100"/>
        <pc:sldMkLst>
          <pc:docMk/>
          <pc:sldMk cId="3491265709" sldId="494"/>
        </pc:sldMkLst>
        <pc:spChg chg="mod">
          <ac:chgData name="Wington Vital" userId="812b19d0-4ae9-4dab-834a-8410187bd73b" providerId="ADAL" clId="{3C196417-411B-40C4-BCD9-D8D323AEE2C4}" dt="2026-01-19T19:51:42.206" v="3530" actId="20577"/>
          <ac:spMkLst>
            <pc:docMk/>
            <pc:sldMk cId="3491265709" sldId="494"/>
            <ac:spMk id="2" creationId="{23A9D40F-ED77-B0BA-A51A-7BBC4AA8C00D}"/>
          </ac:spMkLst>
        </pc:spChg>
        <pc:spChg chg="del mod">
          <ac:chgData name="Wington Vital" userId="812b19d0-4ae9-4dab-834a-8410187bd73b" providerId="ADAL" clId="{3C196417-411B-40C4-BCD9-D8D323AEE2C4}" dt="2026-01-19T19:52:40.047" v="3548"/>
          <ac:spMkLst>
            <pc:docMk/>
            <pc:sldMk cId="3491265709" sldId="494"/>
            <ac:spMk id="6" creationId="{16A5A572-4B98-2889-1ECD-28136EE7A75A}"/>
          </ac:spMkLst>
        </pc:spChg>
        <pc:spChg chg="del mod">
          <ac:chgData name="Wington Vital" userId="812b19d0-4ae9-4dab-834a-8410187bd73b" providerId="ADAL" clId="{3C196417-411B-40C4-BCD9-D8D323AEE2C4}" dt="2026-01-19T19:52:40.049" v="3550"/>
          <ac:spMkLst>
            <pc:docMk/>
            <pc:sldMk cId="3491265709" sldId="494"/>
            <ac:spMk id="7" creationId="{3BC7251C-B2C3-1711-9E57-7B56A22B2C4F}"/>
          </ac:spMkLst>
        </pc:spChg>
        <pc:spChg chg="add del mod">
          <ac:chgData name="Wington Vital" userId="812b19d0-4ae9-4dab-834a-8410187bd73b" providerId="ADAL" clId="{3C196417-411B-40C4-BCD9-D8D323AEE2C4}" dt="2026-01-19T19:52:40.051" v="3552"/>
          <ac:spMkLst>
            <pc:docMk/>
            <pc:sldMk cId="3491265709" sldId="494"/>
            <ac:spMk id="8" creationId="{2B5DC711-9E27-9C37-84E3-458813EB9939}"/>
          </ac:spMkLst>
        </pc:spChg>
        <pc:spChg chg="add mod">
          <ac:chgData name="Wington Vital" userId="812b19d0-4ae9-4dab-834a-8410187bd73b" providerId="ADAL" clId="{3C196417-411B-40C4-BCD9-D8D323AEE2C4}" dt="2026-01-19T19:52:54.288" v="3557" actId="20577"/>
          <ac:spMkLst>
            <pc:docMk/>
            <pc:sldMk cId="3491265709" sldId="494"/>
            <ac:spMk id="12" creationId="{DEC59EEE-735D-E22D-CD71-02839FE8264E}"/>
          </ac:spMkLst>
        </pc:spChg>
        <pc:picChg chg="add mod">
          <ac:chgData name="Wington Vital" userId="812b19d0-4ae9-4dab-834a-8410187bd73b" providerId="ADAL" clId="{3C196417-411B-40C4-BCD9-D8D323AEE2C4}" dt="2026-01-19T19:52:57.898" v="3558" actId="14100"/>
          <ac:picMkLst>
            <pc:docMk/>
            <pc:sldMk cId="3491265709" sldId="494"/>
            <ac:picMk id="5" creationId="{CBA49564-7879-E7DC-D241-0F909F94433A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19:54:27.402" v="3608"/>
        <pc:sldMkLst>
          <pc:docMk/>
          <pc:sldMk cId="1020463419" sldId="495"/>
        </pc:sldMkLst>
        <pc:spChg chg="mod">
          <ac:chgData name="Wington Vital" userId="812b19d0-4ae9-4dab-834a-8410187bd73b" providerId="ADAL" clId="{3C196417-411B-40C4-BCD9-D8D323AEE2C4}" dt="2026-01-19T19:53:22.550" v="3586" actId="20577"/>
          <ac:spMkLst>
            <pc:docMk/>
            <pc:sldMk cId="1020463419" sldId="495"/>
            <ac:spMk id="2" creationId="{B35152A2-612F-6288-1360-596BA642D18C}"/>
          </ac:spMkLst>
        </pc:spChg>
        <pc:spChg chg="add mod">
          <ac:chgData name="Wington Vital" userId="812b19d0-4ae9-4dab-834a-8410187bd73b" providerId="ADAL" clId="{3C196417-411B-40C4-BCD9-D8D323AEE2C4}" dt="2026-01-19T19:54:14.601" v="3604" actId="20577"/>
          <ac:spMkLst>
            <pc:docMk/>
            <pc:sldMk cId="1020463419" sldId="495"/>
            <ac:spMk id="8" creationId="{89AD221C-BB69-E496-364E-C93D0FB09574}"/>
          </ac:spMkLst>
        </pc:spChg>
        <pc:spChg chg="del mod">
          <ac:chgData name="Wington Vital" userId="812b19d0-4ae9-4dab-834a-8410187bd73b" providerId="ADAL" clId="{3C196417-411B-40C4-BCD9-D8D323AEE2C4}" dt="2026-01-19T19:54:27.402" v="3608"/>
          <ac:spMkLst>
            <pc:docMk/>
            <pc:sldMk cId="1020463419" sldId="495"/>
            <ac:spMk id="12" creationId="{99DDD797-56C8-5907-1411-9D806136B24C}"/>
          </ac:spMkLst>
        </pc:spChg>
        <pc:picChg chg="del">
          <ac:chgData name="Wington Vital" userId="812b19d0-4ae9-4dab-834a-8410187bd73b" providerId="ADAL" clId="{3C196417-411B-40C4-BCD9-D8D323AEE2C4}" dt="2026-01-19T19:53:27.520" v="3587" actId="478"/>
          <ac:picMkLst>
            <pc:docMk/>
            <pc:sldMk cId="1020463419" sldId="495"/>
            <ac:picMk id="5" creationId="{FAD94145-DBD1-F7B2-09EA-E740DBDBCEA5}"/>
          </ac:picMkLst>
        </pc:picChg>
        <pc:picChg chg="add mod">
          <ac:chgData name="Wington Vital" userId="812b19d0-4ae9-4dab-834a-8410187bd73b" providerId="ADAL" clId="{3C196417-411B-40C4-BCD9-D8D323AEE2C4}" dt="2026-01-19T19:54:19.577" v="3605" actId="14100"/>
          <ac:picMkLst>
            <pc:docMk/>
            <pc:sldMk cId="1020463419" sldId="495"/>
            <ac:picMk id="6" creationId="{076145DA-448B-6ECA-79AE-519D10E011D9}"/>
          </ac:picMkLst>
        </pc:picChg>
        <pc:picChg chg="add mod">
          <ac:chgData name="Wington Vital" userId="812b19d0-4ae9-4dab-834a-8410187bd73b" providerId="ADAL" clId="{3C196417-411B-40C4-BCD9-D8D323AEE2C4}" dt="2026-01-19T19:54:24.525" v="3606"/>
          <ac:picMkLst>
            <pc:docMk/>
            <pc:sldMk cId="1020463419" sldId="495"/>
            <ac:picMk id="11" creationId="{02DF0232-D75A-C318-7E14-AFF24F51ADD9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19:59:44.617" v="3705" actId="1076"/>
        <pc:sldMkLst>
          <pc:docMk/>
          <pc:sldMk cId="309199657" sldId="496"/>
        </pc:sldMkLst>
        <pc:spChg chg="mod">
          <ac:chgData name="Wington Vital" userId="812b19d0-4ae9-4dab-834a-8410187bd73b" providerId="ADAL" clId="{3C196417-411B-40C4-BCD9-D8D323AEE2C4}" dt="2026-01-19T19:54:41.247" v="3645" actId="20577"/>
          <ac:spMkLst>
            <pc:docMk/>
            <pc:sldMk cId="309199657" sldId="496"/>
            <ac:spMk id="2" creationId="{6EE4FF2E-8AA7-FBA3-A979-D41F05A0C5F7}"/>
          </ac:spMkLst>
        </pc:spChg>
        <pc:spChg chg="add mod">
          <ac:chgData name="Wington Vital" userId="812b19d0-4ae9-4dab-834a-8410187bd73b" providerId="ADAL" clId="{3C196417-411B-40C4-BCD9-D8D323AEE2C4}" dt="2026-01-19T19:54:57.299" v="3651" actId="20578"/>
          <ac:spMkLst>
            <pc:docMk/>
            <pc:sldMk cId="309199657" sldId="496"/>
            <ac:spMk id="3" creationId="{61166A89-19E0-91DF-5D24-39DC233E3E0B}"/>
          </ac:spMkLst>
        </pc:spChg>
        <pc:spChg chg="add mod">
          <ac:chgData name="Wington Vital" userId="812b19d0-4ae9-4dab-834a-8410187bd73b" providerId="ADAL" clId="{3C196417-411B-40C4-BCD9-D8D323AEE2C4}" dt="2026-01-19T19:59:11.050" v="3665"/>
          <ac:spMkLst>
            <pc:docMk/>
            <pc:sldMk cId="309199657" sldId="496"/>
            <ac:spMk id="5" creationId="{6F79B564-61B6-356E-602B-6CA0DC62E924}"/>
          </ac:spMkLst>
        </pc:spChg>
        <pc:spChg chg="del mod">
          <ac:chgData name="Wington Vital" userId="812b19d0-4ae9-4dab-834a-8410187bd73b" providerId="ADAL" clId="{3C196417-411B-40C4-BCD9-D8D323AEE2C4}" dt="2026-01-19T19:54:53.112" v="3650"/>
          <ac:spMkLst>
            <pc:docMk/>
            <pc:sldMk cId="309199657" sldId="496"/>
            <ac:spMk id="8" creationId="{AA247891-6385-78B4-628A-98CF3740311C}"/>
          </ac:spMkLst>
        </pc:spChg>
        <pc:spChg chg="mod">
          <ac:chgData name="Wington Vital" userId="812b19d0-4ae9-4dab-834a-8410187bd73b" providerId="ADAL" clId="{3C196417-411B-40C4-BCD9-D8D323AEE2C4}" dt="2026-01-19T19:59:44.617" v="3705" actId="1076"/>
          <ac:spMkLst>
            <pc:docMk/>
            <pc:sldMk cId="309199657" sldId="496"/>
            <ac:spMk id="9" creationId="{21CDC16C-5AF8-FA5D-D818-70F979F08ED5}"/>
          </ac:spMkLst>
        </pc:spChg>
        <pc:picChg chg="del">
          <ac:chgData name="Wington Vital" userId="812b19d0-4ae9-4dab-834a-8410187bd73b" providerId="ADAL" clId="{3C196417-411B-40C4-BCD9-D8D323AEE2C4}" dt="2026-01-19T19:54:47.982" v="3646" actId="478"/>
          <ac:picMkLst>
            <pc:docMk/>
            <pc:sldMk cId="309199657" sldId="496"/>
            <ac:picMk id="6" creationId="{2D5DBAA7-7E2D-717A-E16D-D1555D350161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20:05:58.146" v="3740" actId="1076"/>
        <pc:sldMkLst>
          <pc:docMk/>
          <pc:sldMk cId="272516584" sldId="497"/>
        </pc:sldMkLst>
        <pc:spChg chg="mod">
          <ac:chgData name="Wington Vital" userId="812b19d0-4ae9-4dab-834a-8410187bd73b" providerId="ADAL" clId="{3C196417-411B-40C4-BCD9-D8D323AEE2C4}" dt="2026-01-19T20:03:23.497" v="3719" actId="1076"/>
          <ac:spMkLst>
            <pc:docMk/>
            <pc:sldMk cId="272516584" sldId="497"/>
            <ac:spMk id="2" creationId="{BF5155E2-B89A-DA72-5EAB-CBE065471482}"/>
          </ac:spMkLst>
        </pc:spChg>
        <pc:spChg chg="add del">
          <ac:chgData name="Wington Vital" userId="812b19d0-4ae9-4dab-834a-8410187bd73b" providerId="ADAL" clId="{3C196417-411B-40C4-BCD9-D8D323AEE2C4}" dt="2026-01-19T20:01:52.399" v="3716" actId="22"/>
          <ac:spMkLst>
            <pc:docMk/>
            <pc:sldMk cId="272516584" sldId="497"/>
            <ac:spMk id="8" creationId="{AD273C52-0367-5572-F97D-4BEACF90C741}"/>
          </ac:spMkLst>
        </pc:spChg>
        <pc:spChg chg="del mod">
          <ac:chgData name="Wington Vital" userId="812b19d0-4ae9-4dab-834a-8410187bd73b" providerId="ADAL" clId="{3C196417-411B-40C4-BCD9-D8D323AEE2C4}" dt="2026-01-19T20:00:30.900" v="3713"/>
          <ac:spMkLst>
            <pc:docMk/>
            <pc:sldMk cId="272516584" sldId="497"/>
            <ac:spMk id="9" creationId="{9D9C418A-E510-AD4D-FCC5-4FC1036E8781}"/>
          </ac:spMkLst>
        </pc:spChg>
        <pc:spChg chg="add del mod">
          <ac:chgData name="Wington Vital" userId="812b19d0-4ae9-4dab-834a-8410187bd73b" providerId="ADAL" clId="{3C196417-411B-40C4-BCD9-D8D323AEE2C4}" dt="2026-01-19T20:03:34.623" v="3721" actId="478"/>
          <ac:spMkLst>
            <pc:docMk/>
            <pc:sldMk cId="272516584" sldId="497"/>
            <ac:spMk id="12" creationId="{0D64E777-EBD5-0EB8-F620-522693CCC949}"/>
          </ac:spMkLst>
        </pc:spChg>
        <pc:spChg chg="add mod">
          <ac:chgData name="Wington Vital" userId="812b19d0-4ae9-4dab-834a-8410187bd73b" providerId="ADAL" clId="{3C196417-411B-40C4-BCD9-D8D323AEE2C4}" dt="2026-01-19T20:05:58.146" v="3740" actId="1076"/>
          <ac:spMkLst>
            <pc:docMk/>
            <pc:sldMk cId="272516584" sldId="497"/>
            <ac:spMk id="14" creationId="{55318823-54A2-5936-C781-E8B07EBB0E01}"/>
          </ac:spMkLst>
        </pc:spChg>
        <pc:picChg chg="add mod">
          <ac:chgData name="Wington Vital" userId="812b19d0-4ae9-4dab-834a-8410187bd73b" providerId="ADAL" clId="{3C196417-411B-40C4-BCD9-D8D323AEE2C4}" dt="2026-01-19T20:05:03.745" v="3739" actId="14100"/>
          <ac:picMkLst>
            <pc:docMk/>
            <pc:sldMk cId="272516584" sldId="497"/>
            <ac:picMk id="6" creationId="{A0A76111-519E-B644-79D0-D11EEE7D503D}"/>
          </ac:picMkLst>
        </pc:picChg>
      </pc:sldChg>
      <pc:sldChg chg="delSp modSp add mod">
        <pc:chgData name="Wington Vital" userId="812b19d0-4ae9-4dab-834a-8410187bd73b" providerId="ADAL" clId="{3C196417-411B-40C4-BCD9-D8D323AEE2C4}" dt="2026-01-19T21:49:29.403" v="5694" actId="1076"/>
        <pc:sldMkLst>
          <pc:docMk/>
          <pc:sldMk cId="964878407" sldId="498"/>
        </pc:sldMkLst>
        <pc:spChg chg="mod">
          <ac:chgData name="Wington Vital" userId="812b19d0-4ae9-4dab-834a-8410187bd73b" providerId="ADAL" clId="{3C196417-411B-40C4-BCD9-D8D323AEE2C4}" dt="2026-01-19T20:06:25.474" v="3766" actId="20577"/>
          <ac:spMkLst>
            <pc:docMk/>
            <pc:sldMk cId="964878407" sldId="498"/>
            <ac:spMk id="2" creationId="{7E42B2F5-E83D-371E-A441-3DDF3D6535B0}"/>
          </ac:spMkLst>
        </pc:spChg>
        <pc:spChg chg="mod">
          <ac:chgData name="Wington Vital" userId="812b19d0-4ae9-4dab-834a-8410187bd73b" providerId="ADAL" clId="{3C196417-411B-40C4-BCD9-D8D323AEE2C4}" dt="2026-01-19T21:49:29.403" v="5694" actId="1076"/>
          <ac:spMkLst>
            <pc:docMk/>
            <pc:sldMk cId="964878407" sldId="498"/>
            <ac:spMk id="14" creationId="{6FFCA1EE-B502-703F-C027-EC7B4B3DAF9C}"/>
          </ac:spMkLst>
        </pc:spChg>
        <pc:picChg chg="del">
          <ac:chgData name="Wington Vital" userId="812b19d0-4ae9-4dab-834a-8410187bd73b" providerId="ADAL" clId="{3C196417-411B-40C4-BCD9-D8D323AEE2C4}" dt="2026-01-19T20:06:57.994" v="3778" actId="478"/>
          <ac:picMkLst>
            <pc:docMk/>
            <pc:sldMk cId="964878407" sldId="498"/>
            <ac:picMk id="6" creationId="{B1222563-D1FC-31B1-8A59-162D60BA2D8D}"/>
          </ac:picMkLst>
        </pc:picChg>
      </pc:sldChg>
      <pc:sldChg chg="addSp modSp add mod">
        <pc:chgData name="Wington Vital" userId="812b19d0-4ae9-4dab-834a-8410187bd73b" providerId="ADAL" clId="{3C196417-411B-40C4-BCD9-D8D323AEE2C4}" dt="2026-01-19T20:09:21.199" v="3829" actId="5793"/>
        <pc:sldMkLst>
          <pc:docMk/>
          <pc:sldMk cId="3047570788" sldId="499"/>
        </pc:sldMkLst>
        <pc:spChg chg="mod">
          <ac:chgData name="Wington Vital" userId="812b19d0-4ae9-4dab-834a-8410187bd73b" providerId="ADAL" clId="{3C196417-411B-40C4-BCD9-D8D323AEE2C4}" dt="2026-01-19T20:07:42.176" v="3813" actId="20577"/>
          <ac:spMkLst>
            <pc:docMk/>
            <pc:sldMk cId="3047570788" sldId="499"/>
            <ac:spMk id="2" creationId="{4D45E0CD-52A1-D531-3FFD-642B68D39100}"/>
          </ac:spMkLst>
        </pc:spChg>
        <pc:spChg chg="mod">
          <ac:chgData name="Wington Vital" userId="812b19d0-4ae9-4dab-834a-8410187bd73b" providerId="ADAL" clId="{3C196417-411B-40C4-BCD9-D8D323AEE2C4}" dt="2026-01-19T20:09:21.199" v="3829" actId="5793"/>
          <ac:spMkLst>
            <pc:docMk/>
            <pc:sldMk cId="3047570788" sldId="499"/>
            <ac:spMk id="14" creationId="{AB2BE961-C023-5D72-AE4F-0CC113DD7B2A}"/>
          </ac:spMkLst>
        </pc:spChg>
        <pc:picChg chg="add mod">
          <ac:chgData name="Wington Vital" userId="812b19d0-4ae9-4dab-834a-8410187bd73b" providerId="ADAL" clId="{3C196417-411B-40C4-BCD9-D8D323AEE2C4}" dt="2026-01-19T20:09:16.763" v="3827" actId="1076"/>
          <ac:picMkLst>
            <pc:docMk/>
            <pc:sldMk cId="3047570788" sldId="499"/>
            <ac:picMk id="5" creationId="{FD2DA172-4253-3AC3-668C-CAD948057032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20:10:52.746" v="3881"/>
        <pc:sldMkLst>
          <pc:docMk/>
          <pc:sldMk cId="2567623142" sldId="500"/>
        </pc:sldMkLst>
        <pc:spChg chg="mod">
          <ac:chgData name="Wington Vital" userId="812b19d0-4ae9-4dab-834a-8410187bd73b" providerId="ADAL" clId="{3C196417-411B-40C4-BCD9-D8D323AEE2C4}" dt="2026-01-19T20:09:50.170" v="3867" actId="20577"/>
          <ac:spMkLst>
            <pc:docMk/>
            <pc:sldMk cId="2567623142" sldId="500"/>
            <ac:spMk id="2" creationId="{10DDEFA2-5125-7E1D-6336-9C32F43645F3}"/>
          </ac:spMkLst>
        </pc:spChg>
        <pc:spChg chg="del mod">
          <ac:chgData name="Wington Vital" userId="812b19d0-4ae9-4dab-834a-8410187bd73b" providerId="ADAL" clId="{3C196417-411B-40C4-BCD9-D8D323AEE2C4}" dt="2026-01-19T20:10:37.926" v="3880"/>
          <ac:spMkLst>
            <pc:docMk/>
            <pc:sldMk cId="2567623142" sldId="500"/>
            <ac:spMk id="14" creationId="{0CD10CEE-5B2A-628A-450C-F7597A57BDB7}"/>
          </ac:spMkLst>
        </pc:spChg>
        <pc:graphicFrameChg chg="add mod modGraphic">
          <ac:chgData name="Wington Vital" userId="812b19d0-4ae9-4dab-834a-8410187bd73b" providerId="ADAL" clId="{3C196417-411B-40C4-BCD9-D8D323AEE2C4}" dt="2026-01-19T20:10:52.746" v="3881"/>
          <ac:graphicFrameMkLst>
            <pc:docMk/>
            <pc:sldMk cId="2567623142" sldId="500"/>
            <ac:graphicFrameMk id="6" creationId="{039A1286-C863-7150-939A-85D2C3E424A5}"/>
          </ac:graphicFrameMkLst>
        </pc:graphicFrameChg>
        <pc:picChg chg="del">
          <ac:chgData name="Wington Vital" userId="812b19d0-4ae9-4dab-834a-8410187bd73b" providerId="ADAL" clId="{3C196417-411B-40C4-BCD9-D8D323AEE2C4}" dt="2026-01-19T20:09:52.443" v="3868" actId="478"/>
          <ac:picMkLst>
            <pc:docMk/>
            <pc:sldMk cId="2567623142" sldId="500"/>
            <ac:picMk id="5" creationId="{CF38F09A-AC2E-E731-49B3-6F72535A5388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21:14:33.188" v="4718" actId="113"/>
        <pc:sldMkLst>
          <pc:docMk/>
          <pc:sldMk cId="2507346018" sldId="501"/>
        </pc:sldMkLst>
        <pc:spChg chg="mod">
          <ac:chgData name="Wington Vital" userId="812b19d0-4ae9-4dab-834a-8410187bd73b" providerId="ADAL" clId="{3C196417-411B-40C4-BCD9-D8D323AEE2C4}" dt="2026-01-19T20:36:14.582" v="4336" actId="6549"/>
          <ac:spMkLst>
            <pc:docMk/>
            <pc:sldMk cId="2507346018" sldId="501"/>
            <ac:spMk id="2" creationId="{0152FD9F-A70A-B687-E6A9-62EB602EEFF5}"/>
          </ac:spMkLst>
        </pc:spChg>
        <pc:spChg chg="add mod">
          <ac:chgData name="Wington Vital" userId="812b19d0-4ae9-4dab-834a-8410187bd73b" providerId="ADAL" clId="{3C196417-411B-40C4-BCD9-D8D323AEE2C4}" dt="2026-01-19T21:14:33.188" v="4718" actId="113"/>
          <ac:spMkLst>
            <pc:docMk/>
            <pc:sldMk cId="2507346018" sldId="501"/>
            <ac:spMk id="7" creationId="{8AC8A19A-7247-E3B1-BD16-739A93D4724F}"/>
          </ac:spMkLst>
        </pc:spChg>
        <pc:graphicFrameChg chg="add del mod modGraphic">
          <ac:chgData name="Wington Vital" userId="812b19d0-4ae9-4dab-834a-8410187bd73b" providerId="ADAL" clId="{3C196417-411B-40C4-BCD9-D8D323AEE2C4}" dt="2026-01-19T20:36:20.852" v="4338" actId="478"/>
          <ac:graphicFrameMkLst>
            <pc:docMk/>
            <pc:sldMk cId="2507346018" sldId="501"/>
            <ac:graphicFrameMk id="6" creationId="{D5DF3900-B6D3-11AB-CF10-C11E84B9D79B}"/>
          </ac:graphicFrameMkLst>
        </pc:graphicFrameChg>
      </pc:sldChg>
      <pc:sldChg chg="addSp modSp add mod">
        <pc:chgData name="Wington Vital" userId="812b19d0-4ae9-4dab-834a-8410187bd73b" providerId="ADAL" clId="{3C196417-411B-40C4-BCD9-D8D323AEE2C4}" dt="2026-01-19T21:06:33.060" v="4700" actId="1076"/>
        <pc:sldMkLst>
          <pc:docMk/>
          <pc:sldMk cId="328871323" sldId="502"/>
        </pc:sldMkLst>
        <pc:spChg chg="mod">
          <ac:chgData name="Wington Vital" userId="812b19d0-4ae9-4dab-834a-8410187bd73b" providerId="ADAL" clId="{3C196417-411B-40C4-BCD9-D8D323AEE2C4}" dt="2026-01-19T20:30:03.379" v="4150" actId="1076"/>
          <ac:spMkLst>
            <pc:docMk/>
            <pc:sldMk cId="328871323" sldId="502"/>
            <ac:spMk id="2" creationId="{96F61D7B-2322-5AC3-3EB9-BB4B7954741F}"/>
          </ac:spMkLst>
        </pc:spChg>
        <pc:spChg chg="add mod">
          <ac:chgData name="Wington Vital" userId="812b19d0-4ae9-4dab-834a-8410187bd73b" providerId="ADAL" clId="{3C196417-411B-40C4-BCD9-D8D323AEE2C4}" dt="2026-01-19T21:06:33.060" v="4700" actId="1076"/>
          <ac:spMkLst>
            <pc:docMk/>
            <pc:sldMk cId="328871323" sldId="502"/>
            <ac:spMk id="7" creationId="{A83F5ACB-75E4-E34C-1112-08AE280AC88D}"/>
          </ac:spMkLst>
        </pc:spChg>
        <pc:graphicFrameChg chg="mod modGraphic">
          <ac:chgData name="Wington Vital" userId="812b19d0-4ae9-4dab-834a-8410187bd73b" providerId="ADAL" clId="{3C196417-411B-40C4-BCD9-D8D323AEE2C4}" dt="2026-01-19T20:28:00.662" v="4128"/>
          <ac:graphicFrameMkLst>
            <pc:docMk/>
            <pc:sldMk cId="328871323" sldId="502"/>
            <ac:graphicFrameMk id="6" creationId="{5FCAD0E3-D664-FC14-0DF9-A752B7B91E4A}"/>
          </ac:graphicFrameMkLst>
        </pc:graphicFrameChg>
      </pc:sldChg>
      <pc:sldChg chg="addSp modSp add mod">
        <pc:chgData name="Wington Vital" userId="812b19d0-4ae9-4dab-834a-8410187bd73b" providerId="ADAL" clId="{3C196417-411B-40C4-BCD9-D8D323AEE2C4}" dt="2026-01-19T21:14:09.916" v="4710" actId="1076"/>
        <pc:sldMkLst>
          <pc:docMk/>
          <pc:sldMk cId="2653594983" sldId="503"/>
        </pc:sldMkLst>
        <pc:spChg chg="mod">
          <ac:chgData name="Wington Vital" userId="812b19d0-4ae9-4dab-834a-8410187bd73b" providerId="ADAL" clId="{3C196417-411B-40C4-BCD9-D8D323AEE2C4}" dt="2026-01-19T20:26:12.007" v="4046" actId="1076"/>
          <ac:spMkLst>
            <pc:docMk/>
            <pc:sldMk cId="2653594983" sldId="503"/>
            <ac:spMk id="2" creationId="{36891EC6-1C37-FB69-517C-E5582F9D68C2}"/>
          </ac:spMkLst>
        </pc:spChg>
        <pc:spChg chg="add mod">
          <ac:chgData name="Wington Vital" userId="812b19d0-4ae9-4dab-834a-8410187bd73b" providerId="ADAL" clId="{3C196417-411B-40C4-BCD9-D8D323AEE2C4}" dt="2026-01-19T21:14:09.916" v="4710" actId="1076"/>
          <ac:spMkLst>
            <pc:docMk/>
            <pc:sldMk cId="2653594983" sldId="503"/>
            <ac:spMk id="7" creationId="{0CB060FD-0FB3-ABAE-4D1D-5C433D052A5D}"/>
          </ac:spMkLst>
        </pc:spChg>
        <pc:graphicFrameChg chg="mod modGraphic">
          <ac:chgData name="Wington Vital" userId="812b19d0-4ae9-4dab-834a-8410187bd73b" providerId="ADAL" clId="{3C196417-411B-40C4-BCD9-D8D323AEE2C4}" dt="2026-01-19T20:27:01.220" v="4124" actId="20577"/>
          <ac:graphicFrameMkLst>
            <pc:docMk/>
            <pc:sldMk cId="2653594983" sldId="503"/>
            <ac:graphicFrameMk id="6" creationId="{4BCAAD5F-5F4A-0F33-EC9A-DA20EAD370DD}"/>
          </ac:graphicFrameMkLst>
        </pc:graphicFrameChg>
      </pc:sldChg>
      <pc:sldChg chg="modSp add mod">
        <pc:chgData name="Wington Vital" userId="812b19d0-4ae9-4dab-834a-8410187bd73b" providerId="ADAL" clId="{3C196417-411B-40C4-BCD9-D8D323AEE2C4}" dt="2026-01-19T20:33:45.141" v="4256" actId="113"/>
        <pc:sldMkLst>
          <pc:docMk/>
          <pc:sldMk cId="2871538647" sldId="504"/>
        </pc:sldMkLst>
        <pc:spChg chg="mod">
          <ac:chgData name="Wington Vital" userId="812b19d0-4ae9-4dab-834a-8410187bd73b" providerId="ADAL" clId="{3C196417-411B-40C4-BCD9-D8D323AEE2C4}" dt="2026-01-19T20:33:45.141" v="4256" actId="113"/>
          <ac:spMkLst>
            <pc:docMk/>
            <pc:sldMk cId="2871538647" sldId="504"/>
            <ac:spMk id="7" creationId="{08FB9DF3-1922-DC38-579E-158428B5E96B}"/>
          </ac:spMkLst>
        </pc:spChg>
      </pc:sldChg>
      <pc:sldChg chg="addSp modSp add mod">
        <pc:chgData name="Wington Vital" userId="812b19d0-4ae9-4dab-834a-8410187bd73b" providerId="ADAL" clId="{3C196417-411B-40C4-BCD9-D8D323AEE2C4}" dt="2026-01-19T21:10:19.640" v="4706" actId="20577"/>
        <pc:sldMkLst>
          <pc:docMk/>
          <pc:sldMk cId="2794206529" sldId="505"/>
        </pc:sldMkLst>
        <pc:spChg chg="add mod">
          <ac:chgData name="Wington Vital" userId="812b19d0-4ae9-4dab-834a-8410187bd73b" providerId="ADAL" clId="{3C196417-411B-40C4-BCD9-D8D323AEE2C4}" dt="2026-01-19T20:38:52.794" v="4351"/>
          <ac:spMkLst>
            <pc:docMk/>
            <pc:sldMk cId="2794206529" sldId="505"/>
            <ac:spMk id="5" creationId="{4C93C648-0D8A-6B3B-ED78-B42E7AB5860B}"/>
          </ac:spMkLst>
        </pc:spChg>
        <pc:spChg chg="mod">
          <ac:chgData name="Wington Vital" userId="812b19d0-4ae9-4dab-834a-8410187bd73b" providerId="ADAL" clId="{3C196417-411B-40C4-BCD9-D8D323AEE2C4}" dt="2026-01-19T21:10:19.640" v="4706" actId="20577"/>
          <ac:spMkLst>
            <pc:docMk/>
            <pc:sldMk cId="2794206529" sldId="505"/>
            <ac:spMk id="7" creationId="{9E499A1E-CFAF-54F1-7961-F27E7AE18135}"/>
          </ac:spMkLst>
        </pc:spChg>
      </pc:sldChg>
      <pc:sldChg chg="modSp add mod">
        <pc:chgData name="Wington Vital" userId="812b19d0-4ae9-4dab-834a-8410187bd73b" providerId="ADAL" clId="{3C196417-411B-40C4-BCD9-D8D323AEE2C4}" dt="2026-01-19T20:43:20.030" v="4522" actId="1076"/>
        <pc:sldMkLst>
          <pc:docMk/>
          <pc:sldMk cId="4021803106" sldId="506"/>
        </pc:sldMkLst>
        <pc:spChg chg="mod">
          <ac:chgData name="Wington Vital" userId="812b19d0-4ae9-4dab-834a-8410187bd73b" providerId="ADAL" clId="{3C196417-411B-40C4-BCD9-D8D323AEE2C4}" dt="2026-01-19T20:39:26.567" v="4419" actId="20577"/>
          <ac:spMkLst>
            <pc:docMk/>
            <pc:sldMk cId="4021803106" sldId="506"/>
            <ac:spMk id="2" creationId="{477B1B18-13E2-70D5-5171-B61C21F412A1}"/>
          </ac:spMkLst>
        </pc:spChg>
        <pc:spChg chg="mod">
          <ac:chgData name="Wington Vital" userId="812b19d0-4ae9-4dab-834a-8410187bd73b" providerId="ADAL" clId="{3C196417-411B-40C4-BCD9-D8D323AEE2C4}" dt="2026-01-19T20:43:20.030" v="4522" actId="1076"/>
          <ac:spMkLst>
            <pc:docMk/>
            <pc:sldMk cId="4021803106" sldId="506"/>
            <ac:spMk id="7" creationId="{B951025A-114E-7AFB-256E-C7AAB97831B1}"/>
          </ac:spMkLst>
        </pc:spChg>
      </pc:sldChg>
      <pc:sldChg chg="addSp delSp modSp add mod">
        <pc:chgData name="Wington Vital" userId="812b19d0-4ae9-4dab-834a-8410187bd73b" providerId="ADAL" clId="{3C196417-411B-40C4-BCD9-D8D323AEE2C4}" dt="2026-01-19T21:05:38.523" v="4693" actId="1076"/>
        <pc:sldMkLst>
          <pc:docMk/>
          <pc:sldMk cId="2232050746" sldId="507"/>
        </pc:sldMkLst>
        <pc:spChg chg="mod">
          <ac:chgData name="Wington Vital" userId="812b19d0-4ae9-4dab-834a-8410187bd73b" providerId="ADAL" clId="{3C196417-411B-40C4-BCD9-D8D323AEE2C4}" dt="2026-01-19T20:40:49.790" v="4481" actId="20577"/>
          <ac:spMkLst>
            <pc:docMk/>
            <pc:sldMk cId="2232050746" sldId="507"/>
            <ac:spMk id="2" creationId="{FB780C3E-1D27-184A-2C1E-37EC4EC77C85}"/>
          </ac:spMkLst>
        </pc:spChg>
        <pc:spChg chg="del">
          <ac:chgData name="Wington Vital" userId="812b19d0-4ae9-4dab-834a-8410187bd73b" providerId="ADAL" clId="{3C196417-411B-40C4-BCD9-D8D323AEE2C4}" dt="2026-01-19T20:40:57.390" v="4482" actId="478"/>
          <ac:spMkLst>
            <pc:docMk/>
            <pc:sldMk cId="2232050746" sldId="507"/>
            <ac:spMk id="7" creationId="{E8979F39-6FB6-8E3E-9C17-B6CC60244959}"/>
          </ac:spMkLst>
        </pc:spChg>
        <pc:spChg chg="add mod">
          <ac:chgData name="Wington Vital" userId="812b19d0-4ae9-4dab-834a-8410187bd73b" providerId="ADAL" clId="{3C196417-411B-40C4-BCD9-D8D323AEE2C4}" dt="2026-01-19T21:05:38.523" v="4693" actId="1076"/>
          <ac:spMkLst>
            <pc:docMk/>
            <pc:sldMk cId="2232050746" sldId="507"/>
            <ac:spMk id="11" creationId="{E332E080-3C29-84F5-48A1-8E19E6E49CC0}"/>
          </ac:spMkLst>
        </pc:spChg>
        <pc:picChg chg="add mod">
          <ac:chgData name="Wington Vital" userId="812b19d0-4ae9-4dab-834a-8410187bd73b" providerId="ADAL" clId="{3C196417-411B-40C4-BCD9-D8D323AEE2C4}" dt="2026-01-19T20:44:08.518" v="4528" actId="1076"/>
          <ac:picMkLst>
            <pc:docMk/>
            <pc:sldMk cId="2232050746" sldId="507"/>
            <ac:picMk id="8" creationId="{9E372AC7-AE78-6C12-02C6-BF627CE438A4}"/>
          </ac:picMkLst>
        </pc:picChg>
        <pc:picChg chg="add del mod">
          <ac:chgData name="Wington Vital" userId="812b19d0-4ae9-4dab-834a-8410187bd73b" providerId="ADAL" clId="{3C196417-411B-40C4-BCD9-D8D323AEE2C4}" dt="2026-01-19T20:43:45.718" v="4526" actId="478"/>
          <ac:picMkLst>
            <pc:docMk/>
            <pc:sldMk cId="2232050746" sldId="507"/>
            <ac:picMk id="13" creationId="{84180DD7-9D17-B105-F760-1797BA066EB0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21:05:20.259" v="4692" actId="6549"/>
        <pc:sldMkLst>
          <pc:docMk/>
          <pc:sldMk cId="766579454" sldId="508"/>
        </pc:sldMkLst>
        <pc:spChg chg="mod">
          <ac:chgData name="Wington Vital" userId="812b19d0-4ae9-4dab-834a-8410187bd73b" providerId="ADAL" clId="{3C196417-411B-40C4-BCD9-D8D323AEE2C4}" dt="2026-01-19T20:44:28.942" v="4567" actId="20577"/>
          <ac:spMkLst>
            <pc:docMk/>
            <pc:sldMk cId="766579454" sldId="508"/>
            <ac:spMk id="2" creationId="{278C5980-089C-8C39-1405-3B138E5F9969}"/>
          </ac:spMkLst>
        </pc:spChg>
        <pc:spChg chg="del mod">
          <ac:chgData name="Wington Vital" userId="812b19d0-4ae9-4dab-834a-8410187bd73b" providerId="ADAL" clId="{3C196417-411B-40C4-BCD9-D8D323AEE2C4}" dt="2026-01-19T20:46:11.002" v="4593"/>
          <ac:spMkLst>
            <pc:docMk/>
            <pc:sldMk cId="766579454" sldId="508"/>
            <ac:spMk id="11" creationId="{74F9BC4E-F4B7-EF04-8725-984E5F5493B5}"/>
          </ac:spMkLst>
        </pc:spChg>
        <pc:spChg chg="add mod">
          <ac:chgData name="Wington Vital" userId="812b19d0-4ae9-4dab-834a-8410187bd73b" providerId="ADAL" clId="{3C196417-411B-40C4-BCD9-D8D323AEE2C4}" dt="2026-01-19T21:05:20.259" v="4692" actId="6549"/>
          <ac:spMkLst>
            <pc:docMk/>
            <pc:sldMk cId="766579454" sldId="508"/>
            <ac:spMk id="12" creationId="{CF699A0C-B4A6-760A-303D-6142C96B2C71}"/>
          </ac:spMkLst>
        </pc:spChg>
        <pc:picChg chg="add mod">
          <ac:chgData name="Wington Vital" userId="812b19d0-4ae9-4dab-834a-8410187bd73b" providerId="ADAL" clId="{3C196417-411B-40C4-BCD9-D8D323AEE2C4}" dt="2026-01-19T20:46:09.112" v="4591" actId="14100"/>
          <ac:picMkLst>
            <pc:docMk/>
            <pc:sldMk cId="766579454" sldId="508"/>
            <ac:picMk id="7" creationId="{D25FB61F-D8E6-1DCE-E518-2AC67450758D}"/>
          </ac:picMkLst>
        </pc:picChg>
        <pc:picChg chg="del">
          <ac:chgData name="Wington Vital" userId="812b19d0-4ae9-4dab-834a-8410187bd73b" providerId="ADAL" clId="{3C196417-411B-40C4-BCD9-D8D323AEE2C4}" dt="2026-01-19T20:44:35.886" v="4568" actId="478"/>
          <ac:picMkLst>
            <pc:docMk/>
            <pc:sldMk cId="766579454" sldId="508"/>
            <ac:picMk id="8" creationId="{5D415288-8EBD-613B-95EA-D3F58CA20C87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21:13:17.114" v="4709" actId="1076"/>
        <pc:sldMkLst>
          <pc:docMk/>
          <pc:sldMk cId="2746603690" sldId="509"/>
        </pc:sldMkLst>
        <pc:spChg chg="mod">
          <ac:chgData name="Wington Vital" userId="812b19d0-4ae9-4dab-834a-8410187bd73b" providerId="ADAL" clId="{3C196417-411B-40C4-BCD9-D8D323AEE2C4}" dt="2026-01-19T21:10:38.759" v="4707" actId="14100"/>
          <ac:spMkLst>
            <pc:docMk/>
            <pc:sldMk cId="2746603690" sldId="509"/>
            <ac:spMk id="2" creationId="{8A74D086-212C-E7AC-E51A-DF922B16B5E0}"/>
          </ac:spMkLst>
        </pc:spChg>
        <pc:spChg chg="add mod">
          <ac:chgData name="Wington Vital" userId="812b19d0-4ae9-4dab-834a-8410187bd73b" providerId="ADAL" clId="{3C196417-411B-40C4-BCD9-D8D323AEE2C4}" dt="2026-01-19T21:06:23.071" v="4698" actId="14100"/>
          <ac:spMkLst>
            <pc:docMk/>
            <pc:sldMk cId="2746603690" sldId="509"/>
            <ac:spMk id="8" creationId="{3F381A47-F43B-09A9-5E50-47CEFDA44077}"/>
          </ac:spMkLst>
        </pc:spChg>
        <pc:spChg chg="del mod">
          <ac:chgData name="Wington Vital" userId="812b19d0-4ae9-4dab-834a-8410187bd73b" providerId="ADAL" clId="{3C196417-411B-40C4-BCD9-D8D323AEE2C4}" dt="2026-01-19T20:49:12.966" v="4684"/>
          <ac:spMkLst>
            <pc:docMk/>
            <pc:sldMk cId="2746603690" sldId="509"/>
            <ac:spMk id="12" creationId="{5527E554-957E-17E4-96DA-CF24A6D98ECF}"/>
          </ac:spMkLst>
        </pc:spChg>
        <pc:picChg chg="del">
          <ac:chgData name="Wington Vital" userId="812b19d0-4ae9-4dab-834a-8410187bd73b" providerId="ADAL" clId="{3C196417-411B-40C4-BCD9-D8D323AEE2C4}" dt="2026-01-19T20:46:13.963" v="4595" actId="478"/>
          <ac:picMkLst>
            <pc:docMk/>
            <pc:sldMk cId="2746603690" sldId="509"/>
            <ac:picMk id="7" creationId="{67977C4E-6934-99DA-34EC-54361FC1229D}"/>
          </ac:picMkLst>
        </pc:picChg>
        <pc:picChg chg="add mod">
          <ac:chgData name="Wington Vital" userId="812b19d0-4ae9-4dab-834a-8410187bd73b" providerId="ADAL" clId="{3C196417-411B-40C4-BCD9-D8D323AEE2C4}" dt="2026-01-19T21:13:17.114" v="4709" actId="1076"/>
          <ac:picMkLst>
            <pc:docMk/>
            <pc:sldMk cId="2746603690" sldId="509"/>
            <ac:picMk id="11" creationId="{2E2D1154-5B4D-4EF3-88CE-ED65BCD30AFE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21:21:30.358" v="4796" actId="1076"/>
        <pc:sldMkLst>
          <pc:docMk/>
          <pc:sldMk cId="1476972286" sldId="510"/>
        </pc:sldMkLst>
        <pc:spChg chg="mod">
          <ac:chgData name="Wington Vital" userId="812b19d0-4ae9-4dab-834a-8410187bd73b" providerId="ADAL" clId="{3C196417-411B-40C4-BCD9-D8D323AEE2C4}" dt="2026-01-19T21:15:55.836" v="4747" actId="20577"/>
          <ac:spMkLst>
            <pc:docMk/>
            <pc:sldMk cId="1476972286" sldId="510"/>
            <ac:spMk id="2" creationId="{FF720909-5D4F-7665-90DF-469F1AA1E033}"/>
          </ac:spMkLst>
        </pc:spChg>
        <pc:spChg chg="mod">
          <ac:chgData name="Wington Vital" userId="812b19d0-4ae9-4dab-834a-8410187bd73b" providerId="ADAL" clId="{3C196417-411B-40C4-BCD9-D8D323AEE2C4}" dt="2026-01-19T21:21:30.358" v="4796" actId="1076"/>
          <ac:spMkLst>
            <pc:docMk/>
            <pc:sldMk cId="1476972286" sldId="510"/>
            <ac:spMk id="8" creationId="{DE82B6B0-20EB-CBA9-C228-E0E3ECD67099}"/>
          </ac:spMkLst>
        </pc:spChg>
        <pc:picChg chg="add del mod">
          <ac:chgData name="Wington Vital" userId="812b19d0-4ae9-4dab-834a-8410187bd73b" providerId="ADAL" clId="{3C196417-411B-40C4-BCD9-D8D323AEE2C4}" dt="2026-01-19T21:21:03.109" v="4787" actId="478"/>
          <ac:picMkLst>
            <pc:docMk/>
            <pc:sldMk cId="1476972286" sldId="510"/>
            <ac:picMk id="7" creationId="{89E3D4DC-C745-7FAC-6034-76DE5AC40ED3}"/>
          </ac:picMkLst>
        </pc:picChg>
        <pc:picChg chg="del">
          <ac:chgData name="Wington Vital" userId="812b19d0-4ae9-4dab-834a-8410187bd73b" providerId="ADAL" clId="{3C196417-411B-40C4-BCD9-D8D323AEE2C4}" dt="2026-01-19T21:16:01.100" v="4748" actId="478"/>
          <ac:picMkLst>
            <pc:docMk/>
            <pc:sldMk cId="1476972286" sldId="510"/>
            <ac:picMk id="11" creationId="{4F0ED1C3-59B7-40C1-C6A9-B5CCE05094B3}"/>
          </ac:picMkLst>
        </pc:picChg>
        <pc:picChg chg="add mod">
          <ac:chgData name="Wington Vital" userId="812b19d0-4ae9-4dab-834a-8410187bd73b" providerId="ADAL" clId="{3C196417-411B-40C4-BCD9-D8D323AEE2C4}" dt="2026-01-19T21:21:26.068" v="4795" actId="14100"/>
          <ac:picMkLst>
            <pc:docMk/>
            <pc:sldMk cId="1476972286" sldId="510"/>
            <ac:picMk id="12" creationId="{2985AB85-9DF8-EB48-CE57-77F5354ED40E}"/>
          </ac:picMkLst>
        </pc:picChg>
      </pc:sldChg>
      <pc:sldChg chg="modSp add mod">
        <pc:chgData name="Wington Vital" userId="812b19d0-4ae9-4dab-834a-8410187bd73b" providerId="ADAL" clId="{3C196417-411B-40C4-BCD9-D8D323AEE2C4}" dt="2026-01-19T21:25:09.015" v="4925" actId="1076"/>
        <pc:sldMkLst>
          <pc:docMk/>
          <pc:sldMk cId="2918993959" sldId="511"/>
        </pc:sldMkLst>
        <pc:spChg chg="mod">
          <ac:chgData name="Wington Vital" userId="812b19d0-4ae9-4dab-834a-8410187bd73b" providerId="ADAL" clId="{3C196417-411B-40C4-BCD9-D8D323AEE2C4}" dt="2026-01-19T21:20:33.071" v="4783" actId="1076"/>
          <ac:spMkLst>
            <pc:docMk/>
            <pc:sldMk cId="2918993959" sldId="511"/>
            <ac:spMk id="2" creationId="{85B23B45-DFD2-F1FD-D97A-B10427B7825D}"/>
          </ac:spMkLst>
        </pc:spChg>
        <pc:spChg chg="mod">
          <ac:chgData name="Wington Vital" userId="812b19d0-4ae9-4dab-834a-8410187bd73b" providerId="ADAL" clId="{3C196417-411B-40C4-BCD9-D8D323AEE2C4}" dt="2026-01-19T21:25:09.015" v="4925" actId="1076"/>
          <ac:spMkLst>
            <pc:docMk/>
            <pc:sldMk cId="2918993959" sldId="511"/>
            <ac:spMk id="8" creationId="{52269EDE-06C1-A7FD-E3EA-BC5BD05E7336}"/>
          </ac:spMkLst>
        </pc:spChg>
        <pc:picChg chg="mod">
          <ac:chgData name="Wington Vital" userId="812b19d0-4ae9-4dab-834a-8410187bd73b" providerId="ADAL" clId="{3C196417-411B-40C4-BCD9-D8D323AEE2C4}" dt="2026-01-19T21:25:04.694" v="4924" actId="14100"/>
          <ac:picMkLst>
            <pc:docMk/>
            <pc:sldMk cId="2918993959" sldId="511"/>
            <ac:picMk id="7" creationId="{06EFD0B6-4CDD-42EF-7574-665262E660E4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21:27:46.263" v="5126"/>
        <pc:sldMkLst>
          <pc:docMk/>
          <pc:sldMk cId="1453726255" sldId="512"/>
        </pc:sldMkLst>
        <pc:spChg chg="mod">
          <ac:chgData name="Wington Vital" userId="812b19d0-4ae9-4dab-834a-8410187bd73b" providerId="ADAL" clId="{3C196417-411B-40C4-BCD9-D8D323AEE2C4}" dt="2026-01-19T21:22:06.438" v="4856" actId="20577"/>
          <ac:spMkLst>
            <pc:docMk/>
            <pc:sldMk cId="1453726255" sldId="512"/>
            <ac:spMk id="2" creationId="{83D37E11-1546-91F7-6D88-AB9EA23CEB9C}"/>
          </ac:spMkLst>
        </pc:spChg>
        <pc:spChg chg="add mod">
          <ac:chgData name="Wington Vital" userId="812b19d0-4ae9-4dab-834a-8410187bd73b" providerId="ADAL" clId="{3C196417-411B-40C4-BCD9-D8D323AEE2C4}" dt="2026-01-19T21:22:33.894" v="4858" actId="20578"/>
          <ac:spMkLst>
            <pc:docMk/>
            <pc:sldMk cId="1453726255" sldId="512"/>
            <ac:spMk id="5" creationId="{29BDB66A-8A3B-4FC0-9CB1-81A3E18582C5}"/>
          </ac:spMkLst>
        </pc:spChg>
        <pc:spChg chg="mod">
          <ac:chgData name="Wington Vital" userId="812b19d0-4ae9-4dab-834a-8410187bd73b" providerId="ADAL" clId="{3C196417-411B-40C4-BCD9-D8D323AEE2C4}" dt="2026-01-19T21:27:36.159" v="5121" actId="1076"/>
          <ac:spMkLst>
            <pc:docMk/>
            <pc:sldMk cId="1453726255" sldId="512"/>
            <ac:spMk id="8" creationId="{D9155323-3303-05C0-7BB4-097A72F16A28}"/>
          </ac:spMkLst>
        </pc:spChg>
        <pc:spChg chg="add">
          <ac:chgData name="Wington Vital" userId="812b19d0-4ae9-4dab-834a-8410187bd73b" providerId="ADAL" clId="{3C196417-411B-40C4-BCD9-D8D323AEE2C4}" dt="2026-01-19T21:26:05.503" v="4936"/>
          <ac:spMkLst>
            <pc:docMk/>
            <pc:sldMk cId="1453726255" sldId="512"/>
            <ac:spMk id="12" creationId="{53B62FF7-004A-649A-8719-9B11970C1527}"/>
          </ac:spMkLst>
        </pc:spChg>
        <pc:spChg chg="add mod">
          <ac:chgData name="Wington Vital" userId="812b19d0-4ae9-4dab-834a-8410187bd73b" providerId="ADAL" clId="{3C196417-411B-40C4-BCD9-D8D323AEE2C4}" dt="2026-01-19T21:27:46.263" v="5126"/>
          <ac:spMkLst>
            <pc:docMk/>
            <pc:sldMk cId="1453726255" sldId="512"/>
            <ac:spMk id="13" creationId="{63F1CCA3-95D8-F4DE-A6E5-EE4322E1359C}"/>
          </ac:spMkLst>
        </pc:spChg>
        <pc:graphicFrameChg chg="mod">
          <ac:chgData name="Wington Vital" userId="812b19d0-4ae9-4dab-834a-8410187bd73b" providerId="ADAL" clId="{3C196417-411B-40C4-BCD9-D8D323AEE2C4}" dt="2026-01-19T21:23:46.326" v="4918" actId="1076"/>
          <ac:graphicFrameMkLst>
            <pc:docMk/>
            <pc:sldMk cId="1453726255" sldId="512"/>
            <ac:graphicFrameMk id="6" creationId="{9F973A78-F622-098A-211C-D2E6159B50C0}"/>
          </ac:graphicFrameMkLst>
        </pc:graphicFrameChg>
        <pc:picChg chg="del">
          <ac:chgData name="Wington Vital" userId="812b19d0-4ae9-4dab-834a-8410187bd73b" providerId="ADAL" clId="{3C196417-411B-40C4-BCD9-D8D323AEE2C4}" dt="2026-01-19T21:21:49.083" v="4798" actId="478"/>
          <ac:picMkLst>
            <pc:docMk/>
            <pc:sldMk cId="1453726255" sldId="512"/>
            <ac:picMk id="7" creationId="{C136F9AD-2384-589E-EC3F-FF2326C1A61A}"/>
          </ac:picMkLst>
        </pc:picChg>
        <pc:picChg chg="add mod">
          <ac:chgData name="Wington Vital" userId="812b19d0-4ae9-4dab-834a-8410187bd73b" providerId="ADAL" clId="{3C196417-411B-40C4-BCD9-D8D323AEE2C4}" dt="2026-01-19T21:27:39.789" v="5125" actId="1076"/>
          <ac:picMkLst>
            <pc:docMk/>
            <pc:sldMk cId="1453726255" sldId="512"/>
            <ac:picMk id="11" creationId="{6317B181-8B87-CF73-0A2E-4C1CCC15303A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9T21:31:52.429" v="5487" actId="1076"/>
        <pc:sldMkLst>
          <pc:docMk/>
          <pc:sldMk cId="2232976813" sldId="513"/>
        </pc:sldMkLst>
        <pc:spChg chg="mod">
          <ac:chgData name="Wington Vital" userId="812b19d0-4ae9-4dab-834a-8410187bd73b" providerId="ADAL" clId="{3C196417-411B-40C4-BCD9-D8D323AEE2C4}" dt="2026-01-19T21:30:34.967" v="5434" actId="1076"/>
          <ac:spMkLst>
            <pc:docMk/>
            <pc:sldMk cId="2232976813" sldId="513"/>
            <ac:spMk id="2" creationId="{3C8260D7-AA5E-ECE5-8ABE-81F263BB1CAF}"/>
          </ac:spMkLst>
        </pc:spChg>
        <pc:spChg chg="mod">
          <ac:chgData name="Wington Vital" userId="812b19d0-4ae9-4dab-834a-8410187bd73b" providerId="ADAL" clId="{3C196417-411B-40C4-BCD9-D8D323AEE2C4}" dt="2026-01-19T21:31:49.751" v="5485" actId="1076"/>
          <ac:spMkLst>
            <pc:docMk/>
            <pc:sldMk cId="2232976813" sldId="513"/>
            <ac:spMk id="8" creationId="{CA8E76DB-EC0E-8EDE-034A-25296637D543}"/>
          </ac:spMkLst>
        </pc:spChg>
        <pc:spChg chg="add">
          <ac:chgData name="Wington Vital" userId="812b19d0-4ae9-4dab-834a-8410187bd73b" providerId="ADAL" clId="{3C196417-411B-40C4-BCD9-D8D323AEE2C4}" dt="2026-01-19T21:28:36.896" v="5199"/>
          <ac:spMkLst>
            <pc:docMk/>
            <pc:sldMk cId="2232976813" sldId="513"/>
            <ac:spMk id="12" creationId="{2D5229E1-84E7-3D0F-F100-0FFF3744E330}"/>
          </ac:spMkLst>
        </pc:spChg>
        <pc:picChg chg="add mod">
          <ac:chgData name="Wington Vital" userId="812b19d0-4ae9-4dab-834a-8410187bd73b" providerId="ADAL" clId="{3C196417-411B-40C4-BCD9-D8D323AEE2C4}" dt="2026-01-19T21:31:52.429" v="5487" actId="1076"/>
          <ac:picMkLst>
            <pc:docMk/>
            <pc:sldMk cId="2232976813" sldId="513"/>
            <ac:picMk id="9" creationId="{7E9A33AA-59C0-CED5-EEFD-AC42D068740B}"/>
          </ac:picMkLst>
        </pc:picChg>
        <pc:picChg chg="del">
          <ac:chgData name="Wington Vital" userId="812b19d0-4ae9-4dab-834a-8410187bd73b" providerId="ADAL" clId="{3C196417-411B-40C4-BCD9-D8D323AEE2C4}" dt="2026-01-19T21:28:13.593" v="5190" actId="478"/>
          <ac:picMkLst>
            <pc:docMk/>
            <pc:sldMk cId="2232976813" sldId="513"/>
            <ac:picMk id="11" creationId="{7BAA9BDB-5F93-47E9-1ACB-CBAD24195AC8}"/>
          </ac:picMkLst>
        </pc:picChg>
      </pc:sldChg>
      <pc:sldChg chg="add del">
        <pc:chgData name="Wington Vital" userId="812b19d0-4ae9-4dab-834a-8410187bd73b" providerId="ADAL" clId="{3C196417-411B-40C4-BCD9-D8D323AEE2C4}" dt="2026-01-19T21:20:39.647" v="4786" actId="47"/>
        <pc:sldMkLst>
          <pc:docMk/>
          <pc:sldMk cId="3021399153" sldId="513"/>
        </pc:sldMkLst>
      </pc:sldChg>
      <pc:sldChg chg="addSp delSp modSp add mod">
        <pc:chgData name="Wington Vital" userId="812b19d0-4ae9-4dab-834a-8410187bd73b" providerId="ADAL" clId="{3C196417-411B-40C4-BCD9-D8D323AEE2C4}" dt="2026-01-19T21:33:00.018" v="5494"/>
        <pc:sldMkLst>
          <pc:docMk/>
          <pc:sldMk cId="1326414008" sldId="514"/>
        </pc:sldMkLst>
        <pc:spChg chg="mod">
          <ac:chgData name="Wington Vital" userId="812b19d0-4ae9-4dab-834a-8410187bd73b" providerId="ADAL" clId="{3C196417-411B-40C4-BCD9-D8D323AEE2C4}" dt="2026-01-19T21:30:52.779" v="5465" actId="20577"/>
          <ac:spMkLst>
            <pc:docMk/>
            <pc:sldMk cId="1326414008" sldId="514"/>
            <ac:spMk id="2" creationId="{F13B3DAD-B346-50A9-28C3-36703388C27B}"/>
          </ac:spMkLst>
        </pc:spChg>
        <pc:spChg chg="add">
          <ac:chgData name="Wington Vital" userId="812b19d0-4ae9-4dab-834a-8410187bd73b" providerId="ADAL" clId="{3C196417-411B-40C4-BCD9-D8D323AEE2C4}" dt="2026-01-19T21:31:00.578" v="5467"/>
          <ac:spMkLst>
            <pc:docMk/>
            <pc:sldMk cId="1326414008" sldId="514"/>
            <ac:spMk id="7" creationId="{4C782A90-1741-1F9C-780F-90D1B9CE0A9E}"/>
          </ac:spMkLst>
        </pc:spChg>
        <pc:spChg chg="mod">
          <ac:chgData name="Wington Vital" userId="812b19d0-4ae9-4dab-834a-8410187bd73b" providerId="ADAL" clId="{3C196417-411B-40C4-BCD9-D8D323AEE2C4}" dt="2026-01-19T21:32:24.462" v="5493" actId="1076"/>
          <ac:spMkLst>
            <pc:docMk/>
            <pc:sldMk cId="1326414008" sldId="514"/>
            <ac:spMk id="8" creationId="{1C2BCDEB-7585-375F-B66D-3BC5D3B69002}"/>
          </ac:spMkLst>
        </pc:spChg>
        <pc:spChg chg="add mod">
          <ac:chgData name="Wington Vital" userId="812b19d0-4ae9-4dab-834a-8410187bd73b" providerId="ADAL" clId="{3C196417-411B-40C4-BCD9-D8D323AEE2C4}" dt="2026-01-19T21:31:09.797" v="5470" actId="20578"/>
          <ac:spMkLst>
            <pc:docMk/>
            <pc:sldMk cId="1326414008" sldId="514"/>
            <ac:spMk id="11" creationId="{9E84B246-28D3-7022-C8A1-D6B7EC9C01EA}"/>
          </ac:spMkLst>
        </pc:spChg>
        <pc:spChg chg="add mod">
          <ac:chgData name="Wington Vital" userId="812b19d0-4ae9-4dab-834a-8410187bd73b" providerId="ADAL" clId="{3C196417-411B-40C4-BCD9-D8D323AEE2C4}" dt="2026-01-19T21:33:00.018" v="5494"/>
          <ac:spMkLst>
            <pc:docMk/>
            <pc:sldMk cId="1326414008" sldId="514"/>
            <ac:spMk id="12" creationId="{342AD88D-51C5-1170-176D-BE61A18D601C}"/>
          </ac:spMkLst>
        </pc:spChg>
        <pc:picChg chg="del">
          <ac:chgData name="Wington Vital" userId="812b19d0-4ae9-4dab-834a-8410187bd73b" providerId="ADAL" clId="{3C196417-411B-40C4-BCD9-D8D323AEE2C4}" dt="2026-01-19T21:30:55.316" v="5466" actId="478"/>
          <ac:picMkLst>
            <pc:docMk/>
            <pc:sldMk cId="1326414008" sldId="514"/>
            <ac:picMk id="9" creationId="{026454E6-1FC7-77F8-6C18-5EB764E011C9}"/>
          </ac:picMkLst>
        </pc:picChg>
      </pc:sldChg>
      <pc:sldChg chg="modSp add mod">
        <pc:chgData name="Wington Vital" userId="812b19d0-4ae9-4dab-834a-8410187bd73b" providerId="ADAL" clId="{3C196417-411B-40C4-BCD9-D8D323AEE2C4}" dt="2026-01-19T21:42:12.048" v="5574" actId="1076"/>
        <pc:sldMkLst>
          <pc:docMk/>
          <pc:sldMk cId="388478817" sldId="515"/>
        </pc:sldMkLst>
        <pc:spChg chg="mod">
          <ac:chgData name="Wington Vital" userId="812b19d0-4ae9-4dab-834a-8410187bd73b" providerId="ADAL" clId="{3C196417-411B-40C4-BCD9-D8D323AEE2C4}" dt="2026-01-19T21:42:12.048" v="5574" actId="1076"/>
          <ac:spMkLst>
            <pc:docMk/>
            <pc:sldMk cId="388478817" sldId="515"/>
            <ac:spMk id="2" creationId="{BFD5AE32-1518-1508-CF59-9DDDECFB3453}"/>
          </ac:spMkLst>
        </pc:spChg>
        <pc:spChg chg="mod">
          <ac:chgData name="Wington Vital" userId="812b19d0-4ae9-4dab-834a-8410187bd73b" providerId="ADAL" clId="{3C196417-411B-40C4-BCD9-D8D323AEE2C4}" dt="2026-01-19T21:35:48.180" v="5572" actId="1076"/>
          <ac:spMkLst>
            <pc:docMk/>
            <pc:sldMk cId="388478817" sldId="515"/>
            <ac:spMk id="8" creationId="{10EDB133-B5A0-98F5-615A-DD0377B80F3E}"/>
          </ac:spMkLst>
        </pc:spChg>
      </pc:sldChg>
      <pc:sldChg chg="addSp delSp modSp add mod">
        <pc:chgData name="Wington Vital" userId="812b19d0-4ae9-4dab-834a-8410187bd73b" providerId="ADAL" clId="{3C196417-411B-40C4-BCD9-D8D323AEE2C4}" dt="2026-01-19T21:47:33.795" v="5638" actId="20577"/>
        <pc:sldMkLst>
          <pc:docMk/>
          <pc:sldMk cId="1116462026" sldId="516"/>
        </pc:sldMkLst>
        <pc:spChg chg="mod">
          <ac:chgData name="Wington Vital" userId="812b19d0-4ae9-4dab-834a-8410187bd73b" providerId="ADAL" clId="{3C196417-411B-40C4-BCD9-D8D323AEE2C4}" dt="2026-01-19T21:45:54.155" v="5621"/>
          <ac:spMkLst>
            <pc:docMk/>
            <pc:sldMk cId="1116462026" sldId="516"/>
            <ac:spMk id="2" creationId="{EF4C432E-5E92-CE85-13B5-B9A7368546C5}"/>
          </ac:spMkLst>
        </pc:spChg>
        <pc:spChg chg="del mod">
          <ac:chgData name="Wington Vital" userId="812b19d0-4ae9-4dab-834a-8410187bd73b" providerId="ADAL" clId="{3C196417-411B-40C4-BCD9-D8D323AEE2C4}" dt="2026-01-19T21:45:22.482" v="5580"/>
          <ac:spMkLst>
            <pc:docMk/>
            <pc:sldMk cId="1116462026" sldId="516"/>
            <ac:spMk id="8" creationId="{A4F52F6B-C4EA-B98E-7EFE-F564B6751603}"/>
          </ac:spMkLst>
        </pc:spChg>
        <pc:spChg chg="add mod">
          <ac:chgData name="Wington Vital" userId="812b19d0-4ae9-4dab-834a-8410187bd73b" providerId="ADAL" clId="{3C196417-411B-40C4-BCD9-D8D323AEE2C4}" dt="2026-01-19T21:47:33.795" v="5638" actId="20577"/>
          <ac:spMkLst>
            <pc:docMk/>
            <pc:sldMk cId="1116462026" sldId="516"/>
            <ac:spMk id="9" creationId="{530A8CC8-AB1D-2462-C9BB-F04082758585}"/>
          </ac:spMkLst>
        </pc:spChg>
        <pc:graphicFrameChg chg="mod">
          <ac:chgData name="Wington Vital" userId="812b19d0-4ae9-4dab-834a-8410187bd73b" providerId="ADAL" clId="{3C196417-411B-40C4-BCD9-D8D323AEE2C4}" dt="2026-01-19T21:45:55.767" v="5622"/>
          <ac:graphicFrameMkLst>
            <pc:docMk/>
            <pc:sldMk cId="1116462026" sldId="516"/>
            <ac:graphicFrameMk id="6" creationId="{CCB74F99-F5F8-6D18-311F-AE4BAD0823EB}"/>
          </ac:graphicFrameMkLst>
        </pc:graphicFrameChg>
      </pc:sldChg>
      <pc:sldChg chg="addSp delSp modSp add mod">
        <pc:chgData name="Wington Vital" userId="812b19d0-4ae9-4dab-834a-8410187bd73b" providerId="ADAL" clId="{3C196417-411B-40C4-BCD9-D8D323AEE2C4}" dt="2026-01-19T21:49:15.435" v="5692"/>
        <pc:sldMkLst>
          <pc:docMk/>
          <pc:sldMk cId="1229703981" sldId="517"/>
        </pc:sldMkLst>
        <pc:spChg chg="mod">
          <ac:chgData name="Wington Vital" userId="812b19d0-4ae9-4dab-834a-8410187bd73b" providerId="ADAL" clId="{3C196417-411B-40C4-BCD9-D8D323AEE2C4}" dt="2026-01-19T21:48:06.664" v="5669" actId="20577"/>
          <ac:spMkLst>
            <pc:docMk/>
            <pc:sldMk cId="1229703981" sldId="517"/>
            <ac:spMk id="2" creationId="{356DF151-3845-D397-D09B-0EBA15437685}"/>
          </ac:spMkLst>
        </pc:spChg>
        <pc:spChg chg="del mod">
          <ac:chgData name="Wington Vital" userId="812b19d0-4ae9-4dab-834a-8410187bd73b" providerId="ADAL" clId="{3C196417-411B-40C4-BCD9-D8D323AEE2C4}" dt="2026-01-19T21:49:15.435" v="5692"/>
          <ac:spMkLst>
            <pc:docMk/>
            <pc:sldMk cId="1229703981" sldId="517"/>
            <ac:spMk id="9" creationId="{047796A7-C955-F36F-FF23-D1CDC6CCCB43}"/>
          </ac:spMkLst>
        </pc:spChg>
        <pc:spChg chg="add mod">
          <ac:chgData name="Wington Vital" userId="812b19d0-4ae9-4dab-834a-8410187bd73b" providerId="ADAL" clId="{3C196417-411B-40C4-BCD9-D8D323AEE2C4}" dt="2026-01-19T21:49:13.928" v="5689" actId="1076"/>
          <ac:spMkLst>
            <pc:docMk/>
            <pc:sldMk cId="1229703981" sldId="517"/>
            <ac:spMk id="13" creationId="{232B356B-211A-823D-D3FB-130ABA68B5EA}"/>
          </ac:spMkLst>
        </pc:spChg>
        <pc:picChg chg="add mod">
          <ac:chgData name="Wington Vital" userId="812b19d0-4ae9-4dab-834a-8410187bd73b" providerId="ADAL" clId="{3C196417-411B-40C4-BCD9-D8D323AEE2C4}" dt="2026-01-19T21:49:15.059" v="5690" actId="1076"/>
          <ac:picMkLst>
            <pc:docMk/>
            <pc:sldMk cId="1229703981" sldId="517"/>
            <ac:picMk id="8" creationId="{C1D4F9EF-D333-26A3-9688-7F632D0DEC15}"/>
          </ac:picMkLst>
        </pc:picChg>
      </pc:sldChg>
    </pc:docChg>
  </pc:docChgLst>
  <pc:docChgLst>
    <pc:chgData name="Wington Vital" userId="S::wington.vital@fpf.br::812b19d0-4ae9-4dab-834a-8410187bd73b" providerId="AD" clId="Web-{6A332B20-B50F-D70C-A3DB-B3695F58C774}"/>
    <pc:docChg chg="modSld">
      <pc:chgData name="Wington Vital" userId="S::wington.vital@fpf.br::812b19d0-4ae9-4dab-834a-8410187bd73b" providerId="AD" clId="Web-{6A332B20-B50F-D70C-A3DB-B3695F58C774}" dt="2026-01-13T18:36:25.708" v="5"/>
      <pc:docMkLst>
        <pc:docMk/>
      </pc:docMkLst>
      <pc:sldChg chg="modSp">
        <pc:chgData name="Wington Vital" userId="S::wington.vital@fpf.br::812b19d0-4ae9-4dab-834a-8410187bd73b" providerId="AD" clId="Web-{6A332B20-B50F-D70C-A3DB-B3695F58C774}" dt="2026-01-13T18:36:25.708" v="5"/>
        <pc:sldMkLst>
          <pc:docMk/>
          <pc:sldMk cId="2846138534" sldId="364"/>
        </pc:sldMkLst>
        <pc:graphicFrameChg chg="mod modGraphic">
          <ac:chgData name="Wington Vital" userId="S::wington.vital@fpf.br::812b19d0-4ae9-4dab-834a-8410187bd73b" providerId="AD" clId="Web-{6A332B20-B50F-D70C-A3DB-B3695F58C774}" dt="2026-01-13T18:36:25.708" v="5"/>
          <ac:graphicFrameMkLst>
            <pc:docMk/>
            <pc:sldMk cId="2846138534" sldId="364"/>
            <ac:graphicFrameMk id="8" creationId="{DD28033D-AD1D-54E1-910A-5A6F0E0BDE41}"/>
          </ac:graphicFrameMkLst>
        </pc:graphicFrameChg>
      </pc:sldChg>
    </pc:docChg>
  </pc:docChgLst>
  <pc:docChgLst>
    <pc:chgData name="Wington Vital" userId="S::wington.vital@fpf.br::812b19d0-4ae9-4dab-834a-8410187bd73b" providerId="AD" clId="Web-{8A316342-7AAD-1920-3C41-0BB6EA6DD897}"/>
    <pc:docChg chg="delSld">
      <pc:chgData name="Wington Vital" userId="S::wington.vital@fpf.br::812b19d0-4ae9-4dab-834a-8410187bd73b" providerId="AD" clId="Web-{8A316342-7AAD-1920-3C41-0BB6EA6DD897}" dt="2026-01-19T14:42:52.174" v="66"/>
      <pc:docMkLst>
        <pc:docMk/>
      </pc:docMkLst>
      <pc:sldChg chg="del">
        <pc:chgData name="Wington Vital" userId="S::wington.vital@fpf.br::812b19d0-4ae9-4dab-834a-8410187bd73b" providerId="AD" clId="Web-{8A316342-7AAD-1920-3C41-0BB6EA6DD897}" dt="2026-01-19T14:38:44.526" v="0"/>
        <pc:sldMkLst>
          <pc:docMk/>
          <pc:sldMk cId="788359169" sldId="365"/>
        </pc:sldMkLst>
      </pc:sldChg>
      <pc:sldChg chg="del">
        <pc:chgData name="Wington Vital" userId="S::wington.vital@fpf.br::812b19d0-4ae9-4dab-834a-8410187bd73b" providerId="AD" clId="Web-{8A316342-7AAD-1920-3C41-0BB6EA6DD897}" dt="2026-01-19T14:38:54.542" v="3"/>
        <pc:sldMkLst>
          <pc:docMk/>
          <pc:sldMk cId="687970743" sldId="366"/>
        </pc:sldMkLst>
      </pc:sldChg>
      <pc:sldChg chg="del">
        <pc:chgData name="Wington Vital" userId="S::wington.vital@fpf.br::812b19d0-4ae9-4dab-834a-8410187bd73b" providerId="AD" clId="Web-{8A316342-7AAD-1920-3C41-0BB6EA6DD897}" dt="2026-01-19T14:38:57.245" v="4"/>
        <pc:sldMkLst>
          <pc:docMk/>
          <pc:sldMk cId="2533221096" sldId="367"/>
        </pc:sldMkLst>
      </pc:sldChg>
      <pc:sldChg chg="del">
        <pc:chgData name="Wington Vital" userId="S::wington.vital@fpf.br::812b19d0-4ae9-4dab-834a-8410187bd73b" providerId="AD" clId="Web-{8A316342-7AAD-1920-3C41-0BB6EA6DD897}" dt="2026-01-19T14:38:57.338" v="5"/>
        <pc:sldMkLst>
          <pc:docMk/>
          <pc:sldMk cId="3258784675" sldId="368"/>
        </pc:sldMkLst>
      </pc:sldChg>
      <pc:sldChg chg="del">
        <pc:chgData name="Wington Vital" userId="S::wington.vital@fpf.br::812b19d0-4ae9-4dab-834a-8410187bd73b" providerId="AD" clId="Web-{8A316342-7AAD-1920-3C41-0BB6EA6DD897}" dt="2026-01-19T14:38:58.323" v="6"/>
        <pc:sldMkLst>
          <pc:docMk/>
          <pc:sldMk cId="2870541522" sldId="369"/>
        </pc:sldMkLst>
      </pc:sldChg>
      <pc:sldChg chg="del">
        <pc:chgData name="Wington Vital" userId="S::wington.vital@fpf.br::812b19d0-4ae9-4dab-834a-8410187bd73b" providerId="AD" clId="Web-{8A316342-7AAD-1920-3C41-0BB6EA6DD897}" dt="2026-01-19T14:38:53.354" v="1"/>
        <pc:sldMkLst>
          <pc:docMk/>
          <pc:sldMk cId="3356001461" sldId="388"/>
        </pc:sldMkLst>
      </pc:sldChg>
      <pc:sldChg chg="del">
        <pc:chgData name="Wington Vital" userId="S::wington.vital@fpf.br::812b19d0-4ae9-4dab-834a-8410187bd73b" providerId="AD" clId="Web-{8A316342-7AAD-1920-3C41-0BB6EA6DD897}" dt="2026-01-19T14:38:53.807" v="2"/>
        <pc:sldMkLst>
          <pc:docMk/>
          <pc:sldMk cId="622469478" sldId="389"/>
        </pc:sldMkLst>
      </pc:sldChg>
      <pc:sldChg chg="del">
        <pc:chgData name="Wington Vital" userId="S::wington.vital@fpf.br::812b19d0-4ae9-4dab-834a-8410187bd73b" providerId="AD" clId="Web-{8A316342-7AAD-1920-3C41-0BB6EA6DD897}" dt="2026-01-19T14:38:58.995" v="7"/>
        <pc:sldMkLst>
          <pc:docMk/>
          <pc:sldMk cId="998552486" sldId="391"/>
        </pc:sldMkLst>
      </pc:sldChg>
      <pc:sldChg chg="del">
        <pc:chgData name="Wington Vital" userId="S::wington.vital@fpf.br::812b19d0-4ae9-4dab-834a-8410187bd73b" providerId="AD" clId="Web-{8A316342-7AAD-1920-3C41-0BB6EA6DD897}" dt="2026-01-19T14:39:03.698" v="8"/>
        <pc:sldMkLst>
          <pc:docMk/>
          <pc:sldMk cId="2180483248" sldId="392"/>
        </pc:sldMkLst>
      </pc:sldChg>
      <pc:sldChg chg="del">
        <pc:chgData name="Wington Vital" userId="S::wington.vital@fpf.br::812b19d0-4ae9-4dab-834a-8410187bd73b" providerId="AD" clId="Web-{8A316342-7AAD-1920-3C41-0BB6EA6DD897}" dt="2026-01-19T14:39:05.089" v="9"/>
        <pc:sldMkLst>
          <pc:docMk/>
          <pc:sldMk cId="286564153" sldId="393"/>
        </pc:sldMkLst>
      </pc:sldChg>
      <pc:sldChg chg="del">
        <pc:chgData name="Wington Vital" userId="S::wington.vital@fpf.br::812b19d0-4ae9-4dab-834a-8410187bd73b" providerId="AD" clId="Web-{8A316342-7AAD-1920-3C41-0BB6EA6DD897}" dt="2026-01-19T14:39:07.120" v="10"/>
        <pc:sldMkLst>
          <pc:docMk/>
          <pc:sldMk cId="914629246" sldId="394"/>
        </pc:sldMkLst>
      </pc:sldChg>
      <pc:sldChg chg="del">
        <pc:chgData name="Wington Vital" userId="S::wington.vital@fpf.br::812b19d0-4ae9-4dab-834a-8410187bd73b" providerId="AD" clId="Web-{8A316342-7AAD-1920-3C41-0BB6EA6DD897}" dt="2026-01-19T14:39:07.761" v="11"/>
        <pc:sldMkLst>
          <pc:docMk/>
          <pc:sldMk cId="1790330871" sldId="395"/>
        </pc:sldMkLst>
      </pc:sldChg>
      <pc:sldChg chg="del">
        <pc:chgData name="Wington Vital" userId="S::wington.vital@fpf.br::812b19d0-4ae9-4dab-834a-8410187bd73b" providerId="AD" clId="Web-{8A316342-7AAD-1920-3C41-0BB6EA6DD897}" dt="2026-01-19T14:39:12.370" v="12"/>
        <pc:sldMkLst>
          <pc:docMk/>
          <pc:sldMk cId="2187042843" sldId="396"/>
        </pc:sldMkLst>
      </pc:sldChg>
      <pc:sldChg chg="del">
        <pc:chgData name="Wington Vital" userId="S::wington.vital@fpf.br::812b19d0-4ae9-4dab-834a-8410187bd73b" providerId="AD" clId="Web-{8A316342-7AAD-1920-3C41-0BB6EA6DD897}" dt="2026-01-19T14:39:18.448" v="16"/>
        <pc:sldMkLst>
          <pc:docMk/>
          <pc:sldMk cId="412830205" sldId="399"/>
        </pc:sldMkLst>
      </pc:sldChg>
      <pc:sldChg chg="del">
        <pc:chgData name="Wington Vital" userId="S::wington.vital@fpf.br::812b19d0-4ae9-4dab-834a-8410187bd73b" providerId="AD" clId="Web-{8A316342-7AAD-1920-3C41-0BB6EA6DD897}" dt="2026-01-19T14:39:19.495" v="17"/>
        <pc:sldMkLst>
          <pc:docMk/>
          <pc:sldMk cId="2315584928" sldId="407"/>
        </pc:sldMkLst>
      </pc:sldChg>
      <pc:sldChg chg="del">
        <pc:chgData name="Wington Vital" userId="S::wington.vital@fpf.br::812b19d0-4ae9-4dab-834a-8410187bd73b" providerId="AD" clId="Web-{8A316342-7AAD-1920-3C41-0BB6EA6DD897}" dt="2026-01-19T14:39:21.792" v="19"/>
        <pc:sldMkLst>
          <pc:docMk/>
          <pc:sldMk cId="3526675266" sldId="408"/>
        </pc:sldMkLst>
      </pc:sldChg>
      <pc:sldChg chg="del">
        <pc:chgData name="Wington Vital" userId="S::wington.vital@fpf.br::812b19d0-4ae9-4dab-834a-8410187bd73b" providerId="AD" clId="Web-{8A316342-7AAD-1920-3C41-0BB6EA6DD897}" dt="2026-01-19T14:39:23.308" v="20"/>
        <pc:sldMkLst>
          <pc:docMk/>
          <pc:sldMk cId="1799377076" sldId="410"/>
        </pc:sldMkLst>
      </pc:sldChg>
      <pc:sldChg chg="del">
        <pc:chgData name="Wington Vital" userId="S::wington.vital@fpf.br::812b19d0-4ae9-4dab-834a-8410187bd73b" providerId="AD" clId="Web-{8A316342-7AAD-1920-3C41-0BB6EA6DD897}" dt="2026-01-19T14:39:24.620" v="21"/>
        <pc:sldMkLst>
          <pc:docMk/>
          <pc:sldMk cId="4143431346" sldId="411"/>
        </pc:sldMkLst>
      </pc:sldChg>
      <pc:sldChg chg="del">
        <pc:chgData name="Wington Vital" userId="S::wington.vital@fpf.br::812b19d0-4ae9-4dab-834a-8410187bd73b" providerId="AD" clId="Web-{8A316342-7AAD-1920-3C41-0BB6EA6DD897}" dt="2026-01-19T14:39:25.714" v="22"/>
        <pc:sldMkLst>
          <pc:docMk/>
          <pc:sldMk cId="3630788206" sldId="412"/>
        </pc:sldMkLst>
      </pc:sldChg>
      <pc:sldChg chg="del">
        <pc:chgData name="Wington Vital" userId="S::wington.vital@fpf.br::812b19d0-4ae9-4dab-834a-8410187bd73b" providerId="AD" clId="Web-{8A316342-7AAD-1920-3C41-0BB6EA6DD897}" dt="2026-01-19T14:39:28.730" v="23"/>
        <pc:sldMkLst>
          <pc:docMk/>
          <pc:sldMk cId="3277975424" sldId="414"/>
        </pc:sldMkLst>
      </pc:sldChg>
      <pc:sldChg chg="del">
        <pc:chgData name="Wington Vital" userId="S::wington.vital@fpf.br::812b19d0-4ae9-4dab-834a-8410187bd73b" providerId="AD" clId="Web-{8A316342-7AAD-1920-3C41-0BB6EA6DD897}" dt="2026-01-19T14:39:30.152" v="24"/>
        <pc:sldMkLst>
          <pc:docMk/>
          <pc:sldMk cId="21298352" sldId="415"/>
        </pc:sldMkLst>
      </pc:sldChg>
      <pc:sldChg chg="del">
        <pc:chgData name="Wington Vital" userId="S::wington.vital@fpf.br::812b19d0-4ae9-4dab-834a-8410187bd73b" providerId="AD" clId="Web-{8A316342-7AAD-1920-3C41-0BB6EA6DD897}" dt="2026-01-19T14:39:31.323" v="25"/>
        <pc:sldMkLst>
          <pc:docMk/>
          <pc:sldMk cId="4028145902" sldId="416"/>
        </pc:sldMkLst>
      </pc:sldChg>
      <pc:sldChg chg="del">
        <pc:chgData name="Wington Vital" userId="S::wington.vital@fpf.br::812b19d0-4ae9-4dab-834a-8410187bd73b" providerId="AD" clId="Web-{8A316342-7AAD-1920-3C41-0BB6EA6DD897}" dt="2026-01-19T14:39:32.714" v="26"/>
        <pc:sldMkLst>
          <pc:docMk/>
          <pc:sldMk cId="707603309" sldId="417"/>
        </pc:sldMkLst>
      </pc:sldChg>
      <pc:sldChg chg="del">
        <pc:chgData name="Wington Vital" userId="S::wington.vital@fpf.br::812b19d0-4ae9-4dab-834a-8410187bd73b" providerId="AD" clId="Web-{8A316342-7AAD-1920-3C41-0BB6EA6DD897}" dt="2026-01-19T14:39:34.214" v="27"/>
        <pc:sldMkLst>
          <pc:docMk/>
          <pc:sldMk cId="2452614852" sldId="418"/>
        </pc:sldMkLst>
      </pc:sldChg>
      <pc:sldChg chg="del">
        <pc:chgData name="Wington Vital" userId="S::wington.vital@fpf.br::812b19d0-4ae9-4dab-834a-8410187bd73b" providerId="AD" clId="Web-{8A316342-7AAD-1920-3C41-0BB6EA6DD897}" dt="2026-01-19T14:39:35.620" v="28"/>
        <pc:sldMkLst>
          <pc:docMk/>
          <pc:sldMk cId="767628890" sldId="419"/>
        </pc:sldMkLst>
      </pc:sldChg>
      <pc:sldChg chg="del">
        <pc:chgData name="Wington Vital" userId="S::wington.vital@fpf.br::812b19d0-4ae9-4dab-834a-8410187bd73b" providerId="AD" clId="Web-{8A316342-7AAD-1920-3C41-0BB6EA6DD897}" dt="2026-01-19T14:39:36.730" v="29"/>
        <pc:sldMkLst>
          <pc:docMk/>
          <pc:sldMk cId="3263037106" sldId="420"/>
        </pc:sldMkLst>
      </pc:sldChg>
      <pc:sldChg chg="del">
        <pc:chgData name="Wington Vital" userId="S::wington.vital@fpf.br::812b19d0-4ae9-4dab-834a-8410187bd73b" providerId="AD" clId="Web-{8A316342-7AAD-1920-3C41-0BB6EA6DD897}" dt="2026-01-19T14:40:07.012" v="30"/>
        <pc:sldMkLst>
          <pc:docMk/>
          <pc:sldMk cId="3321886232" sldId="421"/>
        </pc:sldMkLst>
      </pc:sldChg>
      <pc:sldChg chg="del">
        <pc:chgData name="Wington Vital" userId="S::wington.vital@fpf.br::812b19d0-4ae9-4dab-834a-8410187bd73b" providerId="AD" clId="Web-{8A316342-7AAD-1920-3C41-0BB6EA6DD897}" dt="2026-01-19T14:40:10.824" v="31"/>
        <pc:sldMkLst>
          <pc:docMk/>
          <pc:sldMk cId="554676254" sldId="422"/>
        </pc:sldMkLst>
      </pc:sldChg>
      <pc:sldChg chg="del">
        <pc:chgData name="Wington Vital" userId="S::wington.vital@fpf.br::812b19d0-4ae9-4dab-834a-8410187bd73b" providerId="AD" clId="Web-{8A316342-7AAD-1920-3C41-0BB6EA6DD897}" dt="2026-01-19T14:40:13.309" v="32"/>
        <pc:sldMkLst>
          <pc:docMk/>
          <pc:sldMk cId="1789606220" sldId="423"/>
        </pc:sldMkLst>
      </pc:sldChg>
      <pc:sldChg chg="del">
        <pc:chgData name="Wington Vital" userId="S::wington.vital@fpf.br::812b19d0-4ae9-4dab-834a-8410187bd73b" providerId="AD" clId="Web-{8A316342-7AAD-1920-3C41-0BB6EA6DD897}" dt="2026-01-19T14:40:18.324" v="33"/>
        <pc:sldMkLst>
          <pc:docMk/>
          <pc:sldMk cId="1877343479" sldId="424"/>
        </pc:sldMkLst>
      </pc:sldChg>
      <pc:sldChg chg="del">
        <pc:chgData name="Wington Vital" userId="S::wington.vital@fpf.br::812b19d0-4ae9-4dab-834a-8410187bd73b" providerId="AD" clId="Web-{8A316342-7AAD-1920-3C41-0BB6EA6DD897}" dt="2026-01-19T14:41:54.310" v="34"/>
        <pc:sldMkLst>
          <pc:docMk/>
          <pc:sldMk cId="447567131" sldId="425"/>
        </pc:sldMkLst>
      </pc:sldChg>
      <pc:sldChg chg="del">
        <pc:chgData name="Wington Vital" userId="S::wington.vital@fpf.br::812b19d0-4ae9-4dab-834a-8410187bd73b" providerId="AD" clId="Web-{8A316342-7AAD-1920-3C41-0BB6EA6DD897}" dt="2026-01-19T14:41:56.982" v="35"/>
        <pc:sldMkLst>
          <pc:docMk/>
          <pc:sldMk cId="2851544860" sldId="426"/>
        </pc:sldMkLst>
      </pc:sldChg>
      <pc:sldChg chg="del">
        <pc:chgData name="Wington Vital" userId="S::wington.vital@fpf.br::812b19d0-4ae9-4dab-834a-8410187bd73b" providerId="AD" clId="Web-{8A316342-7AAD-1920-3C41-0BB6EA6DD897}" dt="2026-01-19T14:41:57.623" v="36"/>
        <pc:sldMkLst>
          <pc:docMk/>
          <pc:sldMk cId="3332309426" sldId="427"/>
        </pc:sldMkLst>
      </pc:sldChg>
      <pc:sldChg chg="del">
        <pc:chgData name="Wington Vital" userId="S::wington.vital@fpf.br::812b19d0-4ae9-4dab-834a-8410187bd73b" providerId="AD" clId="Web-{8A316342-7AAD-1920-3C41-0BB6EA6DD897}" dt="2026-01-19T14:41:58.076" v="37"/>
        <pc:sldMkLst>
          <pc:docMk/>
          <pc:sldMk cId="2707030334" sldId="428"/>
        </pc:sldMkLst>
      </pc:sldChg>
      <pc:sldChg chg="del">
        <pc:chgData name="Wington Vital" userId="S::wington.vital@fpf.br::812b19d0-4ae9-4dab-834a-8410187bd73b" providerId="AD" clId="Web-{8A316342-7AAD-1920-3C41-0BB6EA6DD897}" dt="2026-01-19T14:41:58.701" v="38"/>
        <pc:sldMkLst>
          <pc:docMk/>
          <pc:sldMk cId="4276490219" sldId="431"/>
        </pc:sldMkLst>
      </pc:sldChg>
      <pc:sldChg chg="del">
        <pc:chgData name="Wington Vital" userId="S::wington.vital@fpf.br::812b19d0-4ae9-4dab-834a-8410187bd73b" providerId="AD" clId="Web-{8A316342-7AAD-1920-3C41-0BB6EA6DD897}" dt="2026-01-19T14:42:01.451" v="42"/>
        <pc:sldMkLst>
          <pc:docMk/>
          <pc:sldMk cId="3682166806" sldId="434"/>
        </pc:sldMkLst>
      </pc:sldChg>
      <pc:sldChg chg="del">
        <pc:chgData name="Wington Vital" userId="S::wington.vital@fpf.br::812b19d0-4ae9-4dab-834a-8410187bd73b" providerId="AD" clId="Web-{8A316342-7AAD-1920-3C41-0BB6EA6DD897}" dt="2026-01-19T14:42:02.373" v="43"/>
        <pc:sldMkLst>
          <pc:docMk/>
          <pc:sldMk cId="2669434118" sldId="437"/>
        </pc:sldMkLst>
      </pc:sldChg>
      <pc:sldChg chg="del">
        <pc:chgData name="Wington Vital" userId="S::wington.vital@fpf.br::812b19d0-4ae9-4dab-834a-8410187bd73b" providerId="AD" clId="Web-{8A316342-7AAD-1920-3C41-0BB6EA6DD897}" dt="2026-01-19T14:42:05.029" v="45"/>
        <pc:sldMkLst>
          <pc:docMk/>
          <pc:sldMk cId="823143754" sldId="438"/>
        </pc:sldMkLst>
      </pc:sldChg>
      <pc:sldChg chg="del">
        <pc:chgData name="Wington Vital" userId="S::wington.vital@fpf.br::812b19d0-4ae9-4dab-834a-8410187bd73b" providerId="AD" clId="Web-{8A316342-7AAD-1920-3C41-0BB6EA6DD897}" dt="2026-01-19T14:42:05.435" v="47"/>
        <pc:sldMkLst>
          <pc:docMk/>
          <pc:sldMk cId="1507488949" sldId="446"/>
        </pc:sldMkLst>
      </pc:sldChg>
      <pc:sldChg chg="del">
        <pc:chgData name="Wington Vital" userId="S::wington.vital@fpf.br::812b19d0-4ae9-4dab-834a-8410187bd73b" providerId="AD" clId="Web-{8A316342-7AAD-1920-3C41-0BB6EA6DD897}" dt="2026-01-19T14:42:05.904" v="48"/>
        <pc:sldMkLst>
          <pc:docMk/>
          <pc:sldMk cId="3139126008" sldId="447"/>
        </pc:sldMkLst>
      </pc:sldChg>
      <pc:sldChg chg="del">
        <pc:chgData name="Wington Vital" userId="S::wington.vital@fpf.br::812b19d0-4ae9-4dab-834a-8410187bd73b" providerId="AD" clId="Web-{8A316342-7AAD-1920-3C41-0BB6EA6DD897}" dt="2026-01-19T14:42:09.482" v="49"/>
        <pc:sldMkLst>
          <pc:docMk/>
          <pc:sldMk cId="3286400344" sldId="448"/>
        </pc:sldMkLst>
      </pc:sldChg>
      <pc:sldChg chg="del">
        <pc:chgData name="Wington Vital" userId="S::wington.vital@fpf.br::812b19d0-4ae9-4dab-834a-8410187bd73b" providerId="AD" clId="Web-{8A316342-7AAD-1920-3C41-0BB6EA6DD897}" dt="2026-01-19T14:42:17.233" v="50"/>
        <pc:sldMkLst>
          <pc:docMk/>
          <pc:sldMk cId="3380882532" sldId="449"/>
        </pc:sldMkLst>
      </pc:sldChg>
      <pc:sldChg chg="del">
        <pc:chgData name="Wington Vital" userId="S::wington.vital@fpf.br::812b19d0-4ae9-4dab-834a-8410187bd73b" providerId="AD" clId="Web-{8A316342-7AAD-1920-3C41-0BB6EA6DD897}" dt="2026-01-19T14:42:17.639" v="51"/>
        <pc:sldMkLst>
          <pc:docMk/>
          <pc:sldMk cId="4006697747" sldId="450"/>
        </pc:sldMkLst>
      </pc:sldChg>
      <pc:sldChg chg="del">
        <pc:chgData name="Wington Vital" userId="S::wington.vital@fpf.br::812b19d0-4ae9-4dab-834a-8410187bd73b" providerId="AD" clId="Web-{8A316342-7AAD-1920-3C41-0BB6EA6DD897}" dt="2026-01-19T14:42:18.155" v="52"/>
        <pc:sldMkLst>
          <pc:docMk/>
          <pc:sldMk cId="1755850889" sldId="451"/>
        </pc:sldMkLst>
      </pc:sldChg>
      <pc:sldChg chg="del">
        <pc:chgData name="Wington Vital" userId="S::wington.vital@fpf.br::812b19d0-4ae9-4dab-834a-8410187bd73b" providerId="AD" clId="Web-{8A316342-7AAD-1920-3C41-0BB6EA6DD897}" dt="2026-01-19T14:42:31.547" v="54"/>
        <pc:sldMkLst>
          <pc:docMk/>
          <pc:sldMk cId="965809170" sldId="456"/>
        </pc:sldMkLst>
      </pc:sldChg>
      <pc:sldChg chg="del">
        <pc:chgData name="Wington Vital" userId="S::wington.vital@fpf.br::812b19d0-4ae9-4dab-834a-8410187bd73b" providerId="AD" clId="Web-{8A316342-7AAD-1920-3C41-0BB6EA6DD897}" dt="2026-01-19T14:42:46.158" v="62"/>
        <pc:sldMkLst>
          <pc:docMk/>
          <pc:sldMk cId="1527494187" sldId="458"/>
        </pc:sldMkLst>
      </pc:sldChg>
      <pc:sldChg chg="del">
        <pc:chgData name="Wington Vital" userId="S::wington.vital@fpf.br::812b19d0-4ae9-4dab-834a-8410187bd73b" providerId="AD" clId="Web-{8A316342-7AAD-1920-3C41-0BB6EA6DD897}" dt="2026-01-19T14:42:35.235" v="55"/>
        <pc:sldMkLst>
          <pc:docMk/>
          <pc:sldMk cId="4102245944" sldId="462"/>
        </pc:sldMkLst>
      </pc:sldChg>
      <pc:sldChg chg="del">
        <pc:chgData name="Wington Vital" userId="S::wington.vital@fpf.br::812b19d0-4ae9-4dab-834a-8410187bd73b" providerId="AD" clId="Web-{8A316342-7AAD-1920-3C41-0BB6EA6DD897}" dt="2026-01-19T14:42:43.485" v="61"/>
        <pc:sldMkLst>
          <pc:docMk/>
          <pc:sldMk cId="4040935304" sldId="464"/>
        </pc:sldMkLst>
      </pc:sldChg>
      <pc:sldChg chg="del">
        <pc:chgData name="Wington Vital" userId="S::wington.vital@fpf.br::812b19d0-4ae9-4dab-834a-8410187bd73b" providerId="AD" clId="Web-{8A316342-7AAD-1920-3C41-0BB6EA6DD897}" dt="2026-01-19T14:42:47.423" v="63"/>
        <pc:sldMkLst>
          <pc:docMk/>
          <pc:sldMk cId="2542437817" sldId="465"/>
        </pc:sldMkLst>
      </pc:sldChg>
      <pc:sldChg chg="del">
        <pc:chgData name="Wington Vital" userId="S::wington.vital@fpf.br::812b19d0-4ae9-4dab-834a-8410187bd73b" providerId="AD" clId="Web-{8A316342-7AAD-1920-3C41-0BB6EA6DD897}" dt="2026-01-19T14:42:49.814" v="65"/>
        <pc:sldMkLst>
          <pc:docMk/>
          <pc:sldMk cId="3822974531" sldId="466"/>
        </pc:sldMkLst>
      </pc:sldChg>
      <pc:sldChg chg="del">
        <pc:chgData name="Wington Vital" userId="S::wington.vital@fpf.br::812b19d0-4ae9-4dab-834a-8410187bd73b" providerId="AD" clId="Web-{8A316342-7AAD-1920-3C41-0BB6EA6DD897}" dt="2026-01-19T14:42:48.252" v="64"/>
        <pc:sldMkLst>
          <pc:docMk/>
          <pc:sldMk cId="2843253499" sldId="467"/>
        </pc:sldMkLst>
      </pc:sldChg>
      <pc:sldChg chg="del">
        <pc:chgData name="Wington Vital" userId="S::wington.vital@fpf.br::812b19d0-4ae9-4dab-834a-8410187bd73b" providerId="AD" clId="Web-{8A316342-7AAD-1920-3C41-0BB6EA6DD897}" dt="2026-01-19T14:42:24.046" v="53"/>
        <pc:sldMkLst>
          <pc:docMk/>
          <pc:sldMk cId="1637950949" sldId="468"/>
        </pc:sldMkLst>
      </pc:sldChg>
      <pc:sldChg chg="del">
        <pc:chgData name="Wington Vital" userId="S::wington.vital@fpf.br::812b19d0-4ae9-4dab-834a-8410187bd73b" providerId="AD" clId="Web-{8A316342-7AAD-1920-3C41-0BB6EA6DD897}" dt="2026-01-19T14:42:52.174" v="66"/>
        <pc:sldMkLst>
          <pc:docMk/>
          <pc:sldMk cId="2542789563" sldId="469"/>
        </pc:sldMkLst>
      </pc:sldChg>
      <pc:sldChg chg="del">
        <pc:chgData name="Wington Vital" userId="S::wington.vital@fpf.br::812b19d0-4ae9-4dab-834a-8410187bd73b" providerId="AD" clId="Web-{8A316342-7AAD-1920-3C41-0BB6EA6DD897}" dt="2026-01-19T14:42:37.516" v="56"/>
        <pc:sldMkLst>
          <pc:docMk/>
          <pc:sldMk cId="2151878389" sldId="470"/>
        </pc:sldMkLst>
      </pc:sldChg>
      <pc:sldChg chg="del">
        <pc:chgData name="Wington Vital" userId="S::wington.vital@fpf.br::812b19d0-4ae9-4dab-834a-8410187bd73b" providerId="AD" clId="Web-{8A316342-7AAD-1920-3C41-0BB6EA6DD897}" dt="2026-01-19T14:42:39.423" v="57"/>
        <pc:sldMkLst>
          <pc:docMk/>
          <pc:sldMk cId="266262594" sldId="471"/>
        </pc:sldMkLst>
      </pc:sldChg>
      <pc:sldChg chg="del">
        <pc:chgData name="Wington Vital" userId="S::wington.vital@fpf.br::812b19d0-4ae9-4dab-834a-8410187bd73b" providerId="AD" clId="Web-{8A316342-7AAD-1920-3C41-0BB6EA6DD897}" dt="2026-01-19T14:42:39.438" v="58"/>
        <pc:sldMkLst>
          <pc:docMk/>
          <pc:sldMk cId="998310699" sldId="472"/>
        </pc:sldMkLst>
      </pc:sldChg>
      <pc:sldChg chg="del">
        <pc:chgData name="Wington Vital" userId="S::wington.vital@fpf.br::812b19d0-4ae9-4dab-834a-8410187bd73b" providerId="AD" clId="Web-{8A316342-7AAD-1920-3C41-0BB6EA6DD897}" dt="2026-01-19T14:42:40.579" v="59"/>
        <pc:sldMkLst>
          <pc:docMk/>
          <pc:sldMk cId="345570629" sldId="473"/>
        </pc:sldMkLst>
      </pc:sldChg>
      <pc:sldChg chg="del">
        <pc:chgData name="Wington Vital" userId="S::wington.vital@fpf.br::812b19d0-4ae9-4dab-834a-8410187bd73b" providerId="AD" clId="Web-{8A316342-7AAD-1920-3C41-0BB6EA6DD897}" dt="2026-01-19T14:42:41.376" v="60"/>
        <pc:sldMkLst>
          <pc:docMk/>
          <pc:sldMk cId="3790369682" sldId="474"/>
        </pc:sldMkLst>
      </pc:sldChg>
      <pc:sldChg chg="del">
        <pc:chgData name="Wington Vital" userId="S::wington.vital@fpf.br::812b19d0-4ae9-4dab-834a-8410187bd73b" providerId="AD" clId="Web-{8A316342-7AAD-1920-3C41-0BB6EA6DD897}" dt="2026-01-19T14:39:14.558" v="13"/>
        <pc:sldMkLst>
          <pc:docMk/>
          <pc:sldMk cId="4143146434" sldId="475"/>
        </pc:sldMkLst>
      </pc:sldChg>
      <pc:sldChg chg="del">
        <pc:chgData name="Wington Vital" userId="S::wington.vital@fpf.br::812b19d0-4ae9-4dab-834a-8410187bd73b" providerId="AD" clId="Web-{8A316342-7AAD-1920-3C41-0BB6EA6DD897}" dt="2026-01-19T14:39:16.542" v="14"/>
        <pc:sldMkLst>
          <pc:docMk/>
          <pc:sldMk cId="2464483389" sldId="476"/>
        </pc:sldMkLst>
      </pc:sldChg>
      <pc:sldChg chg="del">
        <pc:chgData name="Wington Vital" userId="S::wington.vital@fpf.br::812b19d0-4ae9-4dab-834a-8410187bd73b" providerId="AD" clId="Web-{8A316342-7AAD-1920-3C41-0BB6EA6DD897}" dt="2026-01-19T14:39:17.417" v="15"/>
        <pc:sldMkLst>
          <pc:docMk/>
          <pc:sldMk cId="559108621" sldId="477"/>
        </pc:sldMkLst>
      </pc:sldChg>
      <pc:sldChg chg="del">
        <pc:chgData name="Wington Vital" userId="S::wington.vital@fpf.br::812b19d0-4ae9-4dab-834a-8410187bd73b" providerId="AD" clId="Web-{8A316342-7AAD-1920-3C41-0BB6EA6DD897}" dt="2026-01-19T14:39:20.870" v="18"/>
        <pc:sldMkLst>
          <pc:docMk/>
          <pc:sldMk cId="896981672" sldId="478"/>
        </pc:sldMkLst>
      </pc:sldChg>
      <pc:sldChg chg="del">
        <pc:chgData name="Wington Vital" userId="S::wington.vital@fpf.br::812b19d0-4ae9-4dab-834a-8410187bd73b" providerId="AD" clId="Web-{8A316342-7AAD-1920-3C41-0BB6EA6DD897}" dt="2026-01-19T14:42:02.982" v="44"/>
        <pc:sldMkLst>
          <pc:docMk/>
          <pc:sldMk cId="409324994" sldId="479"/>
        </pc:sldMkLst>
      </pc:sldChg>
      <pc:sldChg chg="del">
        <pc:chgData name="Wington Vital" userId="S::wington.vital@fpf.br::812b19d0-4ae9-4dab-834a-8410187bd73b" providerId="AD" clId="Web-{8A316342-7AAD-1920-3C41-0BB6EA6DD897}" dt="2026-01-19T14:42:05.045" v="46"/>
        <pc:sldMkLst>
          <pc:docMk/>
          <pc:sldMk cId="2639256675" sldId="481"/>
        </pc:sldMkLst>
      </pc:sldChg>
      <pc:sldChg chg="del">
        <pc:chgData name="Wington Vital" userId="S::wington.vital@fpf.br::812b19d0-4ae9-4dab-834a-8410187bd73b" providerId="AD" clId="Web-{8A316342-7AAD-1920-3C41-0BB6EA6DD897}" dt="2026-01-19T14:42:00.185" v="40"/>
        <pc:sldMkLst>
          <pc:docMk/>
          <pc:sldMk cId="888016103" sldId="482"/>
        </pc:sldMkLst>
      </pc:sldChg>
      <pc:sldChg chg="del">
        <pc:chgData name="Wington Vital" userId="S::wington.vital@fpf.br::812b19d0-4ae9-4dab-834a-8410187bd73b" providerId="AD" clId="Web-{8A316342-7AAD-1920-3C41-0BB6EA6DD897}" dt="2026-01-19T14:41:59.857" v="39"/>
        <pc:sldMkLst>
          <pc:docMk/>
          <pc:sldMk cId="232610602" sldId="483"/>
        </pc:sldMkLst>
      </pc:sldChg>
      <pc:sldChg chg="del">
        <pc:chgData name="Wington Vital" userId="S::wington.vital@fpf.br::812b19d0-4ae9-4dab-834a-8410187bd73b" providerId="AD" clId="Web-{8A316342-7AAD-1920-3C41-0BB6EA6DD897}" dt="2026-01-19T14:42:00.826" v="41"/>
        <pc:sldMkLst>
          <pc:docMk/>
          <pc:sldMk cId="1012367" sldId="489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991BC4-9449-436F-BD4F-9617BF82A5B3}" type="datetimeFigureOut">
              <a:rPr lang="pt-BR" smtClean="0"/>
              <a:t>20/01/2026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4BA61E-4923-4B51-A11B-3B835291C89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1453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90ED2-8A0A-6E13-75AF-F337D9B89C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2AAD8D-812D-9C0D-9068-3770B74CB0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6C543-0811-8948-3CFF-709C6C18E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8280-DEC5-6740-B170-5C849DC1A91D}" type="datetimeFigureOut">
              <a:rPr lang="en-BR" smtClean="0"/>
              <a:t>01/20/2026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DEF88A-7D44-D892-1C2E-0AB2ECAB7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F59EAF-8F4A-451C-0F33-804AD4CDC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217A-BCB2-1846-9468-83CC719C2930}" type="slidenum">
              <a:rPr lang="en-BR" smtClean="0"/>
              <a:t>‹#›</a:t>
            </a:fld>
            <a:endParaRPr lang="en-BR"/>
          </a:p>
        </p:txBody>
      </p:sp>
      <p:pic>
        <p:nvPicPr>
          <p:cNvPr id="11" name="Imagem 10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08228982-976A-E224-AE0E-56DF94D1F90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1F2F2"/>
              </a:clrFrom>
              <a:clrTo>
                <a:srgbClr val="F1F2F2">
                  <a:alpha val="0"/>
                </a:srgbClr>
              </a:clrTo>
            </a:clrChange>
          </a:blip>
          <a:srcRect l="66975" t="88133"/>
          <a:stretch>
            <a:fillRect/>
          </a:stretch>
        </p:blipFill>
        <p:spPr>
          <a:xfrm>
            <a:off x="-433190" y="6045265"/>
            <a:ext cx="4026408" cy="813816"/>
          </a:xfrm>
          <a:prstGeom prst="rect">
            <a:avLst/>
          </a:prstGeom>
        </p:spPr>
      </p:pic>
      <p:pic>
        <p:nvPicPr>
          <p:cNvPr id="12" name="Imagem 11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4B37F5B7-E427-636B-B92D-6FBDBC840C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1F2F2"/>
              </a:clrFrom>
              <a:clrTo>
                <a:srgbClr val="F1F2F2">
                  <a:alpha val="0"/>
                </a:srgbClr>
              </a:clrTo>
            </a:clrChange>
          </a:blip>
          <a:srcRect r="87525" b="78164"/>
          <a:stretch>
            <a:fillRect/>
          </a:stretch>
        </p:blipFill>
        <p:spPr>
          <a:xfrm>
            <a:off x="-2346" y="0"/>
            <a:ext cx="1520952" cy="1497498"/>
          </a:xfrm>
          <a:prstGeom prst="rect">
            <a:avLst/>
          </a:prstGeom>
        </p:spPr>
      </p:pic>
      <p:pic>
        <p:nvPicPr>
          <p:cNvPr id="13" name="Imagem 12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498FC5D5-7E7E-232A-56CF-7BF680C919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1F2F2"/>
              </a:clrFrom>
              <a:clrTo>
                <a:srgbClr val="F1F2F2">
                  <a:alpha val="0"/>
                </a:srgbClr>
              </a:clrTo>
            </a:clrChange>
          </a:blip>
          <a:srcRect l="29650" t="81044" r="52377"/>
          <a:stretch>
            <a:fillRect/>
          </a:stretch>
        </p:blipFill>
        <p:spPr>
          <a:xfrm>
            <a:off x="10167974" y="5558015"/>
            <a:ext cx="2191255" cy="129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750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477EC-B27C-CC22-F218-62E1F3560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3AD246-5BF0-F7AB-2932-194E3C640B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80D61-F3E7-81C3-CFB4-CDE8DCB39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8280-DEC5-6740-B170-5C849DC1A91D}" type="datetimeFigureOut">
              <a:rPr lang="en-BR" smtClean="0"/>
              <a:t>01/20/2026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3C317A-96D7-706C-7A80-DB8BA3E5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A2A25A-E4A8-C2FB-2DF1-E9A8A8D3B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217A-BCB2-1846-9468-83CC719C2930}" type="slidenum">
              <a:rPr lang="en-BR" smtClean="0"/>
              <a:t>‹#›</a:t>
            </a:fld>
            <a:endParaRPr lang="en-BR"/>
          </a:p>
        </p:txBody>
      </p:sp>
      <p:pic>
        <p:nvPicPr>
          <p:cNvPr id="7" name="Picture 6" descr="A logo with green and black text&#10;&#10;Description automatically generated">
            <a:extLst>
              <a:ext uri="{FF2B5EF4-FFF2-40B4-BE49-F238E27FC236}">
                <a16:creationId xmlns:a16="http://schemas.microsoft.com/office/drawing/2014/main" id="{159A19D1-1E2E-3CA1-74E1-9B0E70E1DD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82864" y="185352"/>
            <a:ext cx="810265" cy="785526"/>
          </a:xfrm>
          <a:prstGeom prst="rect">
            <a:avLst/>
          </a:prstGeom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8A636BC5-83EE-6FD9-35E5-43C7D87DC3F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7066" y="6484985"/>
            <a:ext cx="3578610" cy="373015"/>
          </a:xfrm>
          <a:prstGeom prst="rect">
            <a:avLst/>
          </a:prstGeom>
        </p:spPr>
      </p:pic>
      <p:sp>
        <p:nvSpPr>
          <p:cNvPr id="9" name="Fluxograma: Processo Alternativo 13">
            <a:extLst>
              <a:ext uri="{FF2B5EF4-FFF2-40B4-BE49-F238E27FC236}">
                <a16:creationId xmlns:a16="http://schemas.microsoft.com/office/drawing/2014/main" id="{9C5386BC-C7AE-A9D4-2BC6-3B49E55CE3FE}"/>
              </a:ext>
            </a:extLst>
          </p:cNvPr>
          <p:cNvSpPr/>
          <p:nvPr userDrawn="1"/>
        </p:nvSpPr>
        <p:spPr>
          <a:xfrm>
            <a:off x="268109" y="598682"/>
            <a:ext cx="1151828" cy="117311"/>
          </a:xfrm>
          <a:prstGeom prst="flowChartAlternateProcess">
            <a:avLst/>
          </a:prstGeom>
          <a:gradFill>
            <a:gsLst>
              <a:gs pos="0">
                <a:srgbClr val="92D050"/>
              </a:gs>
              <a:gs pos="0">
                <a:srgbClr val="92D050"/>
              </a:gs>
              <a:gs pos="100000">
                <a:srgbClr val="20AC7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Picture 6" descr="A green line art of a robot arm and a virtual reality headset&#10;&#10;Description automatically generated">
            <a:extLst>
              <a:ext uri="{FF2B5EF4-FFF2-40B4-BE49-F238E27FC236}">
                <a16:creationId xmlns:a16="http://schemas.microsoft.com/office/drawing/2014/main" id="{A5FE4CF8-76FA-59A2-5FDB-5B33E140357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66704"/>
            <a:ext cx="4566634" cy="119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02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DA4F84-A1D4-08BC-BD4F-48EA57404A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AFE439-25FD-A81F-1E96-835329B951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A1AF7-5362-F783-E053-BA637AE5D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8280-DEC5-6740-B170-5C849DC1A91D}" type="datetimeFigureOut">
              <a:rPr lang="en-BR" smtClean="0"/>
              <a:t>01/20/2026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1EFDF-BCED-5099-3313-FE4E88E85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74B98-72A8-58C3-6C18-A817C04B7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217A-BCB2-1846-9468-83CC719C2930}" type="slidenum">
              <a:rPr lang="en-BR" smtClean="0"/>
              <a:t>‹#›</a:t>
            </a:fld>
            <a:endParaRPr lang="en-BR"/>
          </a:p>
        </p:txBody>
      </p:sp>
      <p:pic>
        <p:nvPicPr>
          <p:cNvPr id="7" name="Picture 6" descr="A logo with green and black text&#10;&#10;Description automatically generated">
            <a:extLst>
              <a:ext uri="{FF2B5EF4-FFF2-40B4-BE49-F238E27FC236}">
                <a16:creationId xmlns:a16="http://schemas.microsoft.com/office/drawing/2014/main" id="{D438BA00-DF55-2055-767E-A234A2B06E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82864" y="185352"/>
            <a:ext cx="810265" cy="78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801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4CB62-9C11-142A-63BE-748D5B724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E0B481-CF05-B5FD-11EA-27CD8A7D3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8F77D-C1B4-23A2-330C-80942872F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8280-DEC5-6740-B170-5C849DC1A91D}" type="datetimeFigureOut">
              <a:rPr lang="en-BR" smtClean="0"/>
              <a:t>01/20/2026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3AC103-A133-35A4-B209-8C9634E68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D93AF1-0BEA-199C-69E2-BB191A6A3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217A-BCB2-1846-9468-83CC719C2930}" type="slidenum">
              <a:rPr lang="en-BR" smtClean="0"/>
              <a:t>‹#›</a:t>
            </a:fld>
            <a:endParaRPr lang="en-BR"/>
          </a:p>
        </p:txBody>
      </p:sp>
      <p:pic>
        <p:nvPicPr>
          <p:cNvPr id="11" name="Imagem 10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EE3E31EB-E3B8-A273-0E01-FF4761789A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1F2F2"/>
              </a:clrFrom>
              <a:clrTo>
                <a:srgbClr val="F1F2F2">
                  <a:alpha val="0"/>
                </a:srgbClr>
              </a:clrTo>
            </a:clrChange>
          </a:blip>
          <a:srcRect l="66975" t="88133"/>
          <a:stretch>
            <a:fillRect/>
          </a:stretch>
        </p:blipFill>
        <p:spPr>
          <a:xfrm>
            <a:off x="-433190" y="6045265"/>
            <a:ext cx="4026408" cy="813816"/>
          </a:xfrm>
          <a:prstGeom prst="rect">
            <a:avLst/>
          </a:prstGeom>
        </p:spPr>
      </p:pic>
      <p:pic>
        <p:nvPicPr>
          <p:cNvPr id="12" name="Imagem 11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88E7F819-6743-16FE-2E49-1BBF259A29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1F2F2"/>
              </a:clrFrom>
              <a:clrTo>
                <a:srgbClr val="F1F2F2">
                  <a:alpha val="0"/>
                </a:srgbClr>
              </a:clrTo>
            </a:clrChange>
          </a:blip>
          <a:srcRect r="87525" b="78164"/>
          <a:stretch>
            <a:fillRect/>
          </a:stretch>
        </p:blipFill>
        <p:spPr>
          <a:xfrm>
            <a:off x="-2346" y="0"/>
            <a:ext cx="1520952" cy="1497498"/>
          </a:xfrm>
          <a:prstGeom prst="rect">
            <a:avLst/>
          </a:prstGeom>
        </p:spPr>
      </p:pic>
      <p:pic>
        <p:nvPicPr>
          <p:cNvPr id="13" name="Imagem 12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23383125-5D99-792F-2CBD-6B4A020B61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1F2F2"/>
              </a:clrFrom>
              <a:clrTo>
                <a:srgbClr val="F1F2F2">
                  <a:alpha val="0"/>
                </a:srgbClr>
              </a:clrTo>
            </a:clrChange>
          </a:blip>
          <a:srcRect l="29650" t="81044" r="52377"/>
          <a:stretch>
            <a:fillRect/>
          </a:stretch>
        </p:blipFill>
        <p:spPr>
          <a:xfrm>
            <a:off x="10167974" y="5558015"/>
            <a:ext cx="2191255" cy="129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287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19AF2-EBB4-6F27-33D2-243BE561D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B0F59C-852E-FE5F-3E75-628E5C8478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D23CAB-FA27-ED3A-1A63-F1991E9B1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8280-DEC5-6740-B170-5C849DC1A91D}" type="datetimeFigureOut">
              <a:rPr lang="en-BR" smtClean="0"/>
              <a:t>01/20/2026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898156-6705-2254-BF25-7E235337E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8695E-243E-B974-E831-C68F750B7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217A-BCB2-1846-9468-83CC719C2930}" type="slidenum">
              <a:rPr lang="en-BR" smtClean="0"/>
              <a:t>‹#›</a:t>
            </a:fld>
            <a:endParaRPr lang="en-B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DCC5F2-A385-E062-0F98-BB358A4E890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383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/>
          </a:p>
        </p:txBody>
      </p:sp>
      <p:pic>
        <p:nvPicPr>
          <p:cNvPr id="11" name="Picture 10" descr="A green and white logo&#10;&#10;Description automatically generated">
            <a:extLst>
              <a:ext uri="{FF2B5EF4-FFF2-40B4-BE49-F238E27FC236}">
                <a16:creationId xmlns:a16="http://schemas.microsoft.com/office/drawing/2014/main" id="{402A0284-2CD8-F596-1CCD-4B8F2E58ED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71250" y="136525"/>
            <a:ext cx="768350" cy="76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396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12AA1-2081-29C2-1EDE-C412FB332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9F689-4539-9413-86E9-F31CC88983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F8E353-F389-C3D4-6B28-F29F6E7B6E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FD596C-29E6-F9A0-AD79-E0DEFB7EC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8280-DEC5-6740-B170-5C849DC1A91D}" type="datetimeFigureOut">
              <a:rPr lang="en-BR" smtClean="0"/>
              <a:t>01/20/2026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64FACA-9F60-C825-6204-0A54732A7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3500CA-2B67-3A23-A10B-1AEA9DA5F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217A-BCB2-1846-9468-83CC719C2930}" type="slidenum">
              <a:rPr lang="en-BR" smtClean="0"/>
              <a:t>‹#›</a:t>
            </a:fld>
            <a:endParaRPr lang="en-B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1D3DDB-5F8C-120C-D4D0-1E726178E52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4BA4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/>
          </a:p>
        </p:txBody>
      </p:sp>
      <p:pic>
        <p:nvPicPr>
          <p:cNvPr id="11" name="Picture 10" descr="A green and white logo&#10;&#10;Description automatically generated">
            <a:extLst>
              <a:ext uri="{FF2B5EF4-FFF2-40B4-BE49-F238E27FC236}">
                <a16:creationId xmlns:a16="http://schemas.microsoft.com/office/drawing/2014/main" id="{E9E5D0C1-CCA5-4EF1-3E2B-1132647AA7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tretch>
            <a:fillRect/>
          </a:stretch>
        </p:blipFill>
        <p:spPr>
          <a:xfrm>
            <a:off x="11254408" y="185738"/>
            <a:ext cx="824948" cy="82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998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725B7-57FB-161B-E823-16E12A754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17CDF3-CCC0-A3CF-591F-A15E2A118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7E0CC9-ABEB-8408-D2FF-61192B7FED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431019-14E2-95EE-E97B-D328EE6778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99E1CA-A32F-8146-B1E4-C91D040004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8A7C4B-3569-FBB7-701D-74D934082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8280-DEC5-6740-B170-5C849DC1A91D}" type="datetimeFigureOut">
              <a:rPr lang="en-BR" smtClean="0"/>
              <a:t>01/20/2026</a:t>
            </a:fld>
            <a:endParaRPr lang="en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8FFC3F-986C-2D3F-66E5-32F7AD2B7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0B6E73-B223-B8A2-632A-2C961D867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217A-BCB2-1846-9468-83CC719C2930}" type="slidenum">
              <a:rPr lang="en-BR" smtClean="0"/>
              <a:t>‹#›</a:t>
            </a:fld>
            <a:endParaRPr lang="en-BR"/>
          </a:p>
        </p:txBody>
      </p:sp>
      <p:pic>
        <p:nvPicPr>
          <p:cNvPr id="10" name="Picture 9" descr="A logo with green and black text&#10;&#10;Description automatically generated">
            <a:extLst>
              <a:ext uri="{FF2B5EF4-FFF2-40B4-BE49-F238E27FC236}">
                <a16:creationId xmlns:a16="http://schemas.microsoft.com/office/drawing/2014/main" id="{C5EB5D3D-BE85-36B7-70E6-DF9481D031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82864" y="185352"/>
            <a:ext cx="810265" cy="78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600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50468-FEA9-9FFD-CE5F-6F4B9D9F3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A8E351-C595-E464-9F3B-6084A28DC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8280-DEC5-6740-B170-5C849DC1A91D}" type="datetimeFigureOut">
              <a:rPr lang="en-BR" smtClean="0"/>
              <a:t>01/20/2026</a:t>
            </a:fld>
            <a:endParaRPr lang="en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4A673E-2F99-CEE3-2442-99389EBA5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9F2469-0422-BB32-85DE-8228DB641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217A-BCB2-1846-9468-83CC719C2930}" type="slidenum">
              <a:rPr lang="en-BR" smtClean="0"/>
              <a:t>‹#›</a:t>
            </a:fld>
            <a:endParaRPr lang="en-BR"/>
          </a:p>
        </p:txBody>
      </p:sp>
      <p:pic>
        <p:nvPicPr>
          <p:cNvPr id="6" name="Picture 5" descr="A logo with green and black text&#10;&#10;Description automatically generated">
            <a:extLst>
              <a:ext uri="{FF2B5EF4-FFF2-40B4-BE49-F238E27FC236}">
                <a16:creationId xmlns:a16="http://schemas.microsoft.com/office/drawing/2014/main" id="{C5150B15-5577-5E81-F088-230A91EC1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82864" y="185352"/>
            <a:ext cx="810265" cy="785526"/>
          </a:xfrm>
          <a:prstGeom prst="rect">
            <a:avLst/>
          </a:prstGeom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389EA8A4-08B5-5BAA-9AC5-6127B958D40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7066" y="6484985"/>
            <a:ext cx="3578610" cy="373015"/>
          </a:xfrm>
          <a:prstGeom prst="rect">
            <a:avLst/>
          </a:prstGeom>
        </p:spPr>
      </p:pic>
      <p:sp>
        <p:nvSpPr>
          <p:cNvPr id="8" name="Fluxograma: Processo Alternativo 13">
            <a:extLst>
              <a:ext uri="{FF2B5EF4-FFF2-40B4-BE49-F238E27FC236}">
                <a16:creationId xmlns:a16="http://schemas.microsoft.com/office/drawing/2014/main" id="{B378BB90-2A3E-E781-2353-A14263E84977}"/>
              </a:ext>
            </a:extLst>
          </p:cNvPr>
          <p:cNvSpPr/>
          <p:nvPr userDrawn="1"/>
        </p:nvSpPr>
        <p:spPr>
          <a:xfrm>
            <a:off x="268109" y="598682"/>
            <a:ext cx="1151828" cy="117311"/>
          </a:xfrm>
          <a:prstGeom prst="flowChartAlternateProcess">
            <a:avLst/>
          </a:prstGeom>
          <a:gradFill>
            <a:gsLst>
              <a:gs pos="0">
                <a:srgbClr val="92D050"/>
              </a:gs>
              <a:gs pos="0">
                <a:srgbClr val="92D050"/>
              </a:gs>
              <a:gs pos="100000">
                <a:srgbClr val="20AC7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Picture 6" descr="A green line art of a robot arm and a virtual reality headset&#10;&#10;Description automatically generated">
            <a:extLst>
              <a:ext uri="{FF2B5EF4-FFF2-40B4-BE49-F238E27FC236}">
                <a16:creationId xmlns:a16="http://schemas.microsoft.com/office/drawing/2014/main" id="{0FB5A492-07D6-4A1E-78C8-D67ABCB3D71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66704"/>
            <a:ext cx="4566634" cy="119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230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5DFE0C-C119-20E5-4358-ADE7ED87F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8280-DEC5-6740-B170-5C849DC1A91D}" type="datetimeFigureOut">
              <a:rPr lang="en-BR" smtClean="0"/>
              <a:t>01/20/2026</a:t>
            </a:fld>
            <a:endParaRPr lang="en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A2E6BD-D841-2B9F-4A5D-52EC43A1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20BB-0C86-0875-75BE-249EA4434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217A-BCB2-1846-9468-83CC719C2930}" type="slidenum">
              <a:rPr lang="en-BR" smtClean="0"/>
              <a:t>‹#›</a:t>
            </a:fld>
            <a:endParaRPr lang="en-BR"/>
          </a:p>
        </p:txBody>
      </p:sp>
      <p:pic>
        <p:nvPicPr>
          <p:cNvPr id="9" name="Imagem 8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813C5FA5-2B8E-B3BD-5CDC-0BE18A2079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1F2F2"/>
              </a:clrFrom>
              <a:clrTo>
                <a:srgbClr val="F1F2F2">
                  <a:alpha val="0"/>
                </a:srgbClr>
              </a:clrTo>
            </a:clrChange>
          </a:blip>
          <a:srcRect l="66975" t="88133"/>
          <a:stretch>
            <a:fillRect/>
          </a:stretch>
        </p:blipFill>
        <p:spPr>
          <a:xfrm>
            <a:off x="-433190" y="6045265"/>
            <a:ext cx="4026408" cy="813816"/>
          </a:xfrm>
          <a:prstGeom prst="rect">
            <a:avLst/>
          </a:prstGeom>
        </p:spPr>
      </p:pic>
      <p:pic>
        <p:nvPicPr>
          <p:cNvPr id="10" name="Imagem 9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5EFF583B-5F3A-8FBD-D103-73BF5C5FBF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1F2F2"/>
              </a:clrFrom>
              <a:clrTo>
                <a:srgbClr val="F1F2F2">
                  <a:alpha val="0"/>
                </a:srgbClr>
              </a:clrTo>
            </a:clrChange>
          </a:blip>
          <a:srcRect r="87525" b="78164"/>
          <a:stretch>
            <a:fillRect/>
          </a:stretch>
        </p:blipFill>
        <p:spPr>
          <a:xfrm>
            <a:off x="-2346" y="0"/>
            <a:ext cx="1520952" cy="1497498"/>
          </a:xfrm>
          <a:prstGeom prst="rect">
            <a:avLst/>
          </a:prstGeom>
        </p:spPr>
      </p:pic>
      <p:pic>
        <p:nvPicPr>
          <p:cNvPr id="11" name="Imagem 10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F68BFEBD-0BB9-1EA5-44A5-32320AC4CB9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1F2F2"/>
              </a:clrFrom>
              <a:clrTo>
                <a:srgbClr val="F1F2F2">
                  <a:alpha val="0"/>
                </a:srgbClr>
              </a:clrTo>
            </a:clrChange>
          </a:blip>
          <a:srcRect l="29650" t="81044" r="52377"/>
          <a:stretch>
            <a:fillRect/>
          </a:stretch>
        </p:blipFill>
        <p:spPr>
          <a:xfrm>
            <a:off x="10167974" y="5558015"/>
            <a:ext cx="2191255" cy="129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386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E1936-C7D1-934C-D129-D13688492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80970-75B6-8963-8E48-ED0DA1C087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0B3292-9AF8-DA58-5042-DEE64C866E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56A4D6-1029-829B-1A5F-069DF14AF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8280-DEC5-6740-B170-5C849DC1A91D}" type="datetimeFigureOut">
              <a:rPr lang="en-BR" smtClean="0"/>
              <a:t>01/20/2026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0D1A05-E96B-38B5-FCF6-FFE0DA7B2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FF15B4-7E2A-C01B-D4E1-75F0B7DA0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217A-BCB2-1846-9468-83CC719C2930}" type="slidenum">
              <a:rPr lang="en-BR" smtClean="0"/>
              <a:t>‹#›</a:t>
            </a:fld>
            <a:endParaRPr lang="en-BR"/>
          </a:p>
        </p:txBody>
      </p:sp>
      <p:pic>
        <p:nvPicPr>
          <p:cNvPr id="8" name="Picture 7" descr="A logo with green and black text&#10;&#10;Description automatically generated">
            <a:extLst>
              <a:ext uri="{FF2B5EF4-FFF2-40B4-BE49-F238E27FC236}">
                <a16:creationId xmlns:a16="http://schemas.microsoft.com/office/drawing/2014/main" id="{8AE5502E-6CB4-9853-A6A5-42E9DC8EEF9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82864" y="185352"/>
            <a:ext cx="810265" cy="78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202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7B52E-CB1D-4367-7FC1-D639A39E5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B9AD3F-F6C7-5A2D-590A-9FD5487B02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03788A-D600-B722-9702-F712D9F67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F062EE-0D95-3118-B84D-D41FCB536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8280-DEC5-6740-B170-5C849DC1A91D}" type="datetimeFigureOut">
              <a:rPr lang="en-BR" smtClean="0"/>
              <a:t>01/20/2026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8CE30F-0EF9-1869-15F1-FE336404F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E69F7E-ECBF-11A1-9138-A4E313E78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217A-BCB2-1846-9468-83CC719C2930}" type="slidenum">
              <a:rPr lang="en-BR" smtClean="0"/>
              <a:t>‹#›</a:t>
            </a:fld>
            <a:endParaRPr lang="en-BR"/>
          </a:p>
        </p:txBody>
      </p:sp>
      <p:pic>
        <p:nvPicPr>
          <p:cNvPr id="8" name="Picture 7" descr="A logo with green and black text&#10;&#10;Description automatically generated">
            <a:extLst>
              <a:ext uri="{FF2B5EF4-FFF2-40B4-BE49-F238E27FC236}">
                <a16:creationId xmlns:a16="http://schemas.microsoft.com/office/drawing/2014/main" id="{3B3522D6-C677-71CE-3A23-99A4E50207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82864" y="185352"/>
            <a:ext cx="810265" cy="78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976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1D26A3-5249-A393-B66B-1483E7BD2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0E0777-DBBE-87EB-D22F-35C67708CE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3D94A7-CBA6-D18E-4E13-1B7EEC589D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048280-DEC5-6740-B170-5C849DC1A91D}" type="datetimeFigureOut">
              <a:rPr lang="en-BR" smtClean="0"/>
              <a:t>01/20/2026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D0B53-06EA-CF6C-5DDF-61F6BCEE42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1E7156-46A8-D766-B88F-B968ECF8AC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355217A-BCB2-1846-9468-83CC719C2930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20070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BC2FF3-619E-E98C-6406-BBAAD70FE6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Imagem de vídeo game&#10;&#10;O conteúdo gerado por IA pode estar incorreto.">
            <a:extLst>
              <a:ext uri="{FF2B5EF4-FFF2-40B4-BE49-F238E27FC236}">
                <a16:creationId xmlns:a16="http://schemas.microsoft.com/office/drawing/2014/main" id="{A991D971-8A66-8F20-A41B-C35CCCC11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A442A754-CF69-A3AC-5B86-E4CBDFF74169}"/>
              </a:ext>
            </a:extLst>
          </p:cNvPr>
          <p:cNvSpPr txBox="1"/>
          <p:nvPr/>
        </p:nvSpPr>
        <p:spPr>
          <a:xfrm>
            <a:off x="695369" y="3802118"/>
            <a:ext cx="5727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>
                <a:latin typeface="Montserrat" pitchFamily="2" charset="77"/>
              </a:rPr>
              <a:t>Núcleo de Capacitação em Inteligência Artificial</a:t>
            </a:r>
          </a:p>
        </p:txBody>
      </p:sp>
      <p:pic>
        <p:nvPicPr>
          <p:cNvPr id="2" name="Imagem 1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D9CE3225-DDE6-B600-9BE3-0A441CFFAD0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87525" b="78164"/>
          <a:stretch>
            <a:fillRect/>
          </a:stretch>
        </p:blipFill>
        <p:spPr>
          <a:xfrm>
            <a:off x="-2346" y="0"/>
            <a:ext cx="1520952" cy="1497498"/>
          </a:xfrm>
          <a:prstGeom prst="rect">
            <a:avLst/>
          </a:prstGeom>
        </p:spPr>
      </p:pic>
      <p:pic>
        <p:nvPicPr>
          <p:cNvPr id="3" name="Imagem 2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81ECF388-9A2D-534E-04C3-9C02E857937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650" t="81044" r="52377"/>
          <a:stretch>
            <a:fillRect/>
          </a:stretch>
        </p:blipFill>
        <p:spPr>
          <a:xfrm>
            <a:off x="3611880" y="5558015"/>
            <a:ext cx="2191255" cy="1299985"/>
          </a:xfrm>
          <a:prstGeom prst="rect">
            <a:avLst/>
          </a:prstGeom>
        </p:spPr>
      </p:pic>
      <p:pic>
        <p:nvPicPr>
          <p:cNvPr id="6" name="Imagem 5" descr="Ícone&#10;&#10;O conteúdo gerado por IA pode estar incorreto.">
            <a:extLst>
              <a:ext uri="{FF2B5EF4-FFF2-40B4-BE49-F238E27FC236}">
                <a16:creationId xmlns:a16="http://schemas.microsoft.com/office/drawing/2014/main" id="{6A2960D7-44A7-4148-479A-87822C97D2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599" y="3191201"/>
            <a:ext cx="1854305" cy="638349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3C1B39E4-F19E-B553-B8CF-6E9D8FC4C3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Processo idêntico ao anterior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única diferença: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agora o </a:t>
            </a:r>
            <a:r>
              <a:rPr kumimoji="0" lang="pt-BR" altLang="pt-BR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alvo é um vetor</a:t>
            </a: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259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A5B992-C7D3-1885-6F69-92DD009265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0D7E6129-A37C-C918-DEBB-B484571A21FD}"/>
              </a:ext>
            </a:extLst>
          </p:cNvPr>
          <p:cNvSpPr txBox="1"/>
          <p:nvPr/>
        </p:nvSpPr>
        <p:spPr>
          <a:xfrm>
            <a:off x="522637" y="465553"/>
            <a:ext cx="63929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Criação dos 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datasets</a:t>
            </a: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e 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dataloaders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1E86E29-7DA7-7237-63B5-9E02407EDB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EFDE2E6-1CD9-7814-DCC5-B84435BF4615}"/>
              </a:ext>
            </a:extLst>
          </p:cNvPr>
          <p:cNvSpPr txBox="1"/>
          <p:nvPr/>
        </p:nvSpPr>
        <p:spPr>
          <a:xfrm>
            <a:off x="522637" y="1514188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12D04BB-5613-F0C0-329A-B399D3F0DC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26499684-7618-2715-2C8A-79DF5FF1D7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D2689D-D707-D3FA-C320-1FB0760DE1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2B254B8-4D75-19E2-704F-48295B322E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F763EA31-6144-63A5-DB77-7C13C5BC62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3C208D0-C330-1E5E-B3A7-9C8CBC7CC6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2B9AB5A-199E-9B01-FB5D-C2D60057C347}"/>
              </a:ext>
            </a:extLst>
          </p:cNvPr>
          <p:cNvSpPr txBox="1"/>
          <p:nvPr/>
        </p:nvSpPr>
        <p:spPr>
          <a:xfrm>
            <a:off x="328936" y="1318166"/>
            <a:ext cx="695513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>
                <a:latin typeface="Montserrat" panose="00000500000000000000" pitchFamily="2" charset="0"/>
              </a:rPr>
              <a:t>Em seguida, criamos os conjuntos de dados do </a:t>
            </a:r>
            <a:r>
              <a:rPr lang="pt-BR" err="1">
                <a:latin typeface="Montserrat" panose="00000500000000000000" pitchFamily="2" charset="0"/>
              </a:rPr>
              <a:t>PyTorch</a:t>
            </a:r>
            <a:r>
              <a:rPr lang="pt-BR">
                <a:latin typeface="Montserrat" panose="00000500000000000000" pitchFamily="2" charset="0"/>
              </a:rPr>
              <a:t> e seus respectivos carregadores, seguindo exatamente o mesmo procedimento utilizado anteriormente. Ao inspecionar os lotes gerados pelos </a:t>
            </a:r>
            <a:r>
              <a:rPr lang="pt-BR" err="1">
                <a:latin typeface="Montserrat" panose="00000500000000000000" pitchFamily="2" charset="0"/>
              </a:rPr>
              <a:t>DataLoaders</a:t>
            </a:r>
            <a:r>
              <a:rPr lang="pt-BR">
                <a:latin typeface="Montserrat" panose="00000500000000000000" pitchFamily="2" charset="0"/>
              </a:rPr>
              <a:t>, observamos que: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A forma da entrada é [32, 56, 5]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A forma do alvo é [32, 1]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r>
              <a:rPr lang="pt-BR">
                <a:latin typeface="Montserrat" panose="00000500000000000000" pitchFamily="2" charset="0"/>
              </a:rPr>
              <a:t>Isso confirma que: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cada lote contém 32 sequências,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cada sequência possui uma janela temporal de comprimento 56,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em cada passo de tempo há 5 variáveis de entrada,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o modelo prevê um único valor: o número de passageiros ferroviários.</a:t>
            </a: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pt-BR"/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lang="pt-BR">
              <a:latin typeface="Montserrat" panose="00000500000000000000" pitchFamily="2" charset="0"/>
            </a:endParaRPr>
          </a:p>
        </p:txBody>
      </p:sp>
      <p:pic>
        <p:nvPicPr>
          <p:cNvPr id="11" name="Imagem 10" descr="Texto&#10;&#10;O conteúdo gerado por IA pode estar incorreto.">
            <a:extLst>
              <a:ext uri="{FF2B5EF4-FFF2-40B4-BE49-F238E27FC236}">
                <a16:creationId xmlns:a16="http://schemas.microsoft.com/office/drawing/2014/main" id="{4FE41B95-6DF9-D8CA-5DB1-4C37D155A7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3108" y="2555630"/>
            <a:ext cx="4041042" cy="278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037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F2B41-6B54-9053-F015-9BE58A1C14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A29EB706-7B20-1F24-0E8B-BF7E039812EE}"/>
              </a:ext>
            </a:extLst>
          </p:cNvPr>
          <p:cNvSpPr txBox="1"/>
          <p:nvPr/>
        </p:nvSpPr>
        <p:spPr>
          <a:xfrm>
            <a:off x="522637" y="465553"/>
            <a:ext cx="63929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Criação da RNN multivariada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A153BD2-73FF-B0B5-4AE0-FB19B1459B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1CA4844-6CBC-9C76-3EFF-66D29CE0F1B4}"/>
              </a:ext>
            </a:extLst>
          </p:cNvPr>
          <p:cNvSpPr txBox="1"/>
          <p:nvPr/>
        </p:nvSpPr>
        <p:spPr>
          <a:xfrm>
            <a:off x="522637" y="1514188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338C1D4-4A9E-7EBB-057D-443BAF6760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66201FD4-AC46-A65B-DBD4-7D74E18B77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521096-1B93-2D18-8ED3-42D9D014BA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290A0F62-38F4-1FFD-3620-F60CEF5ABB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604FDE90-7F36-5EF5-B3E7-EA12EA16B2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D9E5D5F-5AC8-243F-3C30-3651DEB9AD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48436C34-3BC9-3E56-D4C8-7797245C63B1}"/>
              </a:ext>
            </a:extLst>
          </p:cNvPr>
          <p:cNvSpPr txBox="1"/>
          <p:nvPr/>
        </p:nvSpPr>
        <p:spPr>
          <a:xfrm>
            <a:off x="522637" y="1329522"/>
            <a:ext cx="11593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Com os dados corretamente formatados, podemos finalmente instanciar a RNN:</a:t>
            </a:r>
          </a:p>
        </p:txBody>
      </p:sp>
      <p:pic>
        <p:nvPicPr>
          <p:cNvPr id="13" name="Imagem 12" descr="Texto&#10;&#10;O conteúdo gerado por IA pode estar incorreto.">
            <a:extLst>
              <a:ext uri="{FF2B5EF4-FFF2-40B4-BE49-F238E27FC236}">
                <a16:creationId xmlns:a16="http://schemas.microsoft.com/office/drawing/2014/main" id="{595A85E3-AAB8-202B-9F88-56C9AC67D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0" y="1837878"/>
            <a:ext cx="5308600" cy="2200722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2541791-B8E2-BC5F-60B1-07A16704BD15}"/>
              </a:ext>
            </a:extLst>
          </p:cNvPr>
          <p:cNvSpPr txBox="1"/>
          <p:nvPr/>
        </p:nvSpPr>
        <p:spPr>
          <a:xfrm>
            <a:off x="527050" y="4328149"/>
            <a:ext cx="1058545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t-BR">
                <a:latin typeface="Montserrat" panose="00000500000000000000" pitchFamily="2" charset="0"/>
              </a:rPr>
              <a:t>Esse modelo é idêntico ao RNN construído no caso </a:t>
            </a:r>
            <a:r>
              <a:rPr lang="pt-BR" err="1">
                <a:latin typeface="Montserrat" panose="00000500000000000000" pitchFamily="2" charset="0"/>
              </a:rPr>
              <a:t>univariado</a:t>
            </a:r>
            <a:r>
              <a:rPr lang="pt-BR">
                <a:latin typeface="Montserrat" panose="00000500000000000000" pitchFamily="2" charset="0"/>
              </a:rPr>
              <a:t>, exceto por um ponto </a:t>
            </a:r>
            <a:r>
              <a:rPr lang="pt-BR" err="1">
                <a:latin typeface="Montserrat" panose="00000500000000000000" pitchFamily="2" charset="0"/>
              </a:rPr>
              <a:t>fundamental:a</a:t>
            </a:r>
            <a:r>
              <a:rPr lang="pt-BR">
                <a:latin typeface="Montserrat" panose="00000500000000000000" pitchFamily="2" charset="0"/>
              </a:rPr>
              <a:t> cada passo de tempo, a rede agora recebe cinco entradas, em vez de apenas uma.</a:t>
            </a:r>
          </a:p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  <a:p>
            <a:pPr>
              <a:buNone/>
            </a:pPr>
            <a:r>
              <a:rPr lang="pt-BR">
                <a:latin typeface="Montserrat" panose="00000500000000000000" pitchFamily="2" charset="0"/>
              </a:rPr>
              <a:t>Após o treinamento, esse modelo atinge uma MAE de validação igual a 23.227, indicando uma melhora significativa em relação ao caso </a:t>
            </a:r>
            <a:r>
              <a:rPr lang="pt-BR" err="1">
                <a:latin typeface="Montserrat" panose="00000500000000000000" pitchFamily="2" charset="0"/>
              </a:rPr>
              <a:t>univariado</a:t>
            </a:r>
            <a:r>
              <a:rPr lang="pt-BR">
                <a:latin typeface="Montserrat" panose="00000500000000000000" pitchFamily="2" charset="0"/>
              </a:rPr>
              <a:t>. Estamos, portanto, fazendo progressos importantes ao incorporar informações adicionais.</a:t>
            </a:r>
          </a:p>
        </p:txBody>
      </p:sp>
    </p:spTree>
    <p:extLst>
      <p:ext uri="{BB962C8B-B14F-4D97-AF65-F5344CB8AC3E}">
        <p14:creationId xmlns:p14="http://schemas.microsoft.com/office/powerpoint/2010/main" val="2975227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87DE53-7E9A-01E2-756C-92DEB7E33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BE360EDA-BAA3-A990-293C-343D7BB54C80}"/>
              </a:ext>
            </a:extLst>
          </p:cNvPr>
          <p:cNvSpPr txBox="1"/>
          <p:nvPr/>
        </p:nvSpPr>
        <p:spPr>
          <a:xfrm>
            <a:off x="522636" y="465553"/>
            <a:ext cx="69513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Extensão para previsão multitarefa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2656BCDE-F595-3EBA-1A35-9B0C1975CE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54DDB46-D966-1A2C-C801-85A6ACFA3A6D}"/>
              </a:ext>
            </a:extLst>
          </p:cNvPr>
          <p:cNvSpPr txBox="1"/>
          <p:nvPr/>
        </p:nvSpPr>
        <p:spPr>
          <a:xfrm>
            <a:off x="522637" y="1514188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B75EE8C-D934-843C-8EC3-458C93410B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6D7DBC87-592D-4FDF-CC56-88C18C641F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764761-4DDE-4743-C288-D75DB2D78A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CA0CE53-6281-F2CB-604D-6B4E999A50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3E8EA3BD-A725-DAD2-392A-9B5145A4E4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703C29B-3CE5-1287-973D-FAAA36DF49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C0BFFFC4-C36E-8F94-0C3D-0B3C6358EA02}"/>
              </a:ext>
            </a:extLst>
          </p:cNvPr>
          <p:cNvSpPr txBox="1"/>
          <p:nvPr/>
        </p:nvSpPr>
        <p:spPr>
          <a:xfrm>
            <a:off x="996950" y="1826389"/>
            <a:ext cx="1056005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t-BR">
                <a:latin typeface="Montserrat" panose="00000500000000000000" pitchFamily="2" charset="0"/>
              </a:rPr>
              <a:t>Não é difícil estender esse modelo para prever simultaneamente o número de passageiros ferroviários e de ônibus. Para isso, são necessárias apenas duas modificações simples:</a:t>
            </a:r>
          </a:p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No </a:t>
            </a:r>
            <a:r>
              <a:rPr lang="pt-BR" err="1">
                <a:latin typeface="Montserrat" panose="00000500000000000000" pitchFamily="2" charset="0"/>
              </a:rPr>
              <a:t>dataset</a:t>
            </a:r>
            <a:r>
              <a:rPr lang="pt-BR">
                <a:latin typeface="Montserrat" panose="00000500000000000000" pitchFamily="2" charset="0"/>
              </a:rPr>
              <a:t>, manter dois valores no alvo: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de target[:1] para target[:2]</a:t>
            </a:r>
          </a:p>
          <a:p>
            <a:pPr lvl="1"/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No modelo, ajustar o número de saídas: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definir </a:t>
            </a:r>
            <a:r>
              <a:rPr lang="pt-BR" err="1">
                <a:latin typeface="Montserrat" panose="00000500000000000000" pitchFamily="2" charset="0"/>
              </a:rPr>
              <a:t>output_size</a:t>
            </a:r>
            <a:r>
              <a:rPr lang="pt-BR">
                <a:latin typeface="Montserrat" panose="00000500000000000000" pitchFamily="2" charset="0"/>
              </a:rPr>
              <a:t> = 2 ao criar o </a:t>
            </a:r>
            <a:r>
              <a:rPr lang="pt-BR" err="1">
                <a:latin typeface="Montserrat" panose="00000500000000000000" pitchFamily="2" charset="0"/>
              </a:rPr>
              <a:t>SimpleRnnModel</a:t>
            </a:r>
            <a:r>
              <a:rPr lang="pt-BR">
                <a:latin typeface="Montserrat" panose="00000500000000000000" pitchFamily="2" charset="0"/>
              </a:rPr>
              <a:t>.</a:t>
            </a:r>
          </a:p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  <a:p>
            <a:pPr>
              <a:buNone/>
            </a:pPr>
            <a:r>
              <a:rPr lang="pt-BR">
                <a:latin typeface="Montserrat" panose="00000500000000000000" pitchFamily="2" charset="0"/>
              </a:rPr>
              <a:t>Nenhuma outra alteração na arquitetura é necessária.</a:t>
            </a:r>
          </a:p>
        </p:txBody>
      </p:sp>
    </p:spTree>
    <p:extLst>
      <p:ext uri="{BB962C8B-B14F-4D97-AF65-F5344CB8AC3E}">
        <p14:creationId xmlns:p14="http://schemas.microsoft.com/office/powerpoint/2010/main" val="2402670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8B0BB8-762B-1F96-7394-34198B1C63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40D00632-D0AD-2374-95A9-06DE2BAB7E6D}"/>
              </a:ext>
            </a:extLst>
          </p:cNvPr>
          <p:cNvSpPr txBox="1"/>
          <p:nvPr/>
        </p:nvSpPr>
        <p:spPr>
          <a:xfrm>
            <a:off x="522636" y="465553"/>
            <a:ext cx="74402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Motivação e resultados do aprendizado multitarefa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B34083C-66AA-6D39-F6B8-2F8DEDD5E2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85F5CFE-B91D-05BC-21FB-E0F5E03EA13B}"/>
              </a:ext>
            </a:extLst>
          </p:cNvPr>
          <p:cNvSpPr txBox="1"/>
          <p:nvPr/>
        </p:nvSpPr>
        <p:spPr>
          <a:xfrm>
            <a:off x="522637" y="1514188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16C40CD-0D47-A703-335E-3B254F559C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146DE04F-3946-953B-F398-FD2ABA3224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B14D21-FA1C-0B6A-CE26-D660AABD8C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BC7EDC12-937F-AE23-B9EB-09E18BC7C1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A856717E-AA53-AF41-B58B-10444BE1CC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FE1490-0453-E2EE-6DA3-D915072E94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CBAC0CBB-7F29-B4DC-EED1-ABD1264881E3}"/>
              </a:ext>
            </a:extLst>
          </p:cNvPr>
          <p:cNvSpPr txBox="1"/>
          <p:nvPr/>
        </p:nvSpPr>
        <p:spPr>
          <a:xfrm>
            <a:off x="641114" y="1978789"/>
            <a:ext cx="1056005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latin typeface="Montserrat" panose="00000500000000000000" pitchFamily="2" charset="0"/>
              </a:rPr>
              <a:t>Como discutido nos capítulos anteriores, utilizar um único modelo para múltiplas tarefas relacionadas frequentemente traz benefícios, pois: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as representações aprendidas para uma tarefa podem ser úteis para as demais,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o modelo é forçado a generalizar melhor,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o aprendizado multitarefa atua como uma forma de </a:t>
            </a:r>
            <a:r>
              <a:rPr lang="pt-BR" b="1">
                <a:latin typeface="Montserrat" panose="00000500000000000000" pitchFamily="2" charset="0"/>
              </a:rPr>
              <a:t>regularização implícita</a:t>
            </a:r>
            <a:r>
              <a:rPr lang="pt-BR">
                <a:latin typeface="Montserrat" panose="00000500000000000000" pitchFamily="2" charset="0"/>
              </a:rPr>
              <a:t>, reduzindo o </a:t>
            </a:r>
            <a:r>
              <a:rPr lang="pt-BR" err="1">
                <a:latin typeface="Montserrat" panose="00000500000000000000" pitchFamily="2" charset="0"/>
              </a:rPr>
              <a:t>overfitting</a:t>
            </a:r>
            <a:r>
              <a:rPr lang="pt-BR">
                <a:latin typeface="Montserrat" panose="00000500000000000000" pitchFamily="2" charset="0"/>
              </a:rPr>
              <a:t>.</a:t>
            </a:r>
          </a:p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7007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F24401-08B8-838F-CDBE-A31D39C66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A1ECACA5-5F03-7A78-F893-52E1A624CC57}"/>
              </a:ext>
            </a:extLst>
          </p:cNvPr>
          <p:cNvSpPr txBox="1"/>
          <p:nvPr/>
        </p:nvSpPr>
        <p:spPr>
          <a:xfrm>
            <a:off x="522636" y="465553"/>
            <a:ext cx="74402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Motivação e resultados do aprendizado multitarefa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C065D3E-C513-D166-EC95-8242F7F517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934BAE4-9CC6-0925-B315-088770A6125F}"/>
              </a:ext>
            </a:extLst>
          </p:cNvPr>
          <p:cNvSpPr txBox="1"/>
          <p:nvPr/>
        </p:nvSpPr>
        <p:spPr>
          <a:xfrm>
            <a:off x="522637" y="1514188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9050417-BC14-1AAB-FF63-6818F15562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D106DCAA-46A6-F528-746A-4F0B5A3A8F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651F71-04D3-A006-3E87-85ADE1AD29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41498B92-F09A-8B09-AF11-6FA4240AA0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4CD5FDC8-C9F2-AB99-8E5A-979C745245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1B43CB-9CB8-0A0A-3B28-8C0181D2CC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5EF9904-85BA-3B10-F722-204492ECC2B8}"/>
              </a:ext>
            </a:extLst>
          </p:cNvPr>
          <p:cNvSpPr txBox="1"/>
          <p:nvPr/>
        </p:nvSpPr>
        <p:spPr>
          <a:xfrm>
            <a:off x="641114" y="1978789"/>
            <a:ext cx="1056005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latin typeface="Montserrat" panose="00000500000000000000" pitchFamily="2" charset="0"/>
              </a:rPr>
              <a:t>No entanto, o impacto do aprendizado multitarefa depende do problema considerado. Neste caso específico, a RNN multitarefa que prevê simultaneamente o transporte ferroviário e o de ônibus apresenta desempenho inferior ao de modelos dedicados, que </a:t>
            </a:r>
            <a:r>
              <a:rPr lang="pt-BR" err="1">
                <a:latin typeface="Montserrat" panose="00000500000000000000" pitchFamily="2" charset="0"/>
              </a:rPr>
              <a:t>prevêem</a:t>
            </a:r>
            <a:r>
              <a:rPr lang="pt-BR">
                <a:latin typeface="Montserrat" panose="00000500000000000000" pitchFamily="2" charset="0"/>
              </a:rPr>
              <a:t> apenas uma das séries (usando as mesmas cinco variáveis de entrada).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r>
              <a:rPr lang="pt-BR">
                <a:latin typeface="Montserrat" panose="00000500000000000000" pitchFamily="2" charset="0"/>
              </a:rPr>
              <a:t>Ainda assim, os resultados são consistentes: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 b="1">
                <a:latin typeface="Montserrat" panose="00000500000000000000" pitchFamily="2" charset="0"/>
              </a:rPr>
              <a:t>MAE (ferrovias): 26.441</a:t>
            </a:r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 b="1">
                <a:latin typeface="Montserrat" panose="00000500000000000000" pitchFamily="2" charset="0"/>
              </a:rPr>
              <a:t>MAE (ônibus): 26.178</a:t>
            </a:r>
          </a:p>
          <a:p>
            <a:pPr lvl="1"/>
            <a:endParaRPr lang="pt-BR">
              <a:latin typeface="Montserrat" panose="00000500000000000000" pitchFamily="2" charset="0"/>
            </a:endParaRPr>
          </a:p>
          <a:p>
            <a:r>
              <a:rPr lang="pt-BR">
                <a:latin typeface="Montserrat" panose="00000500000000000000" pitchFamily="2" charset="0"/>
              </a:rPr>
              <a:t>Esses valores indicam que o modelo multitarefa continua apresentando um desempenho sólido, mesmo diante do trade-off entre simplicidade e precisão máxima.</a:t>
            </a:r>
          </a:p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51275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CA46F2-626A-620A-8821-F9D377D57B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85BCE51B-F61F-7E2E-03E1-847F8638591C}"/>
              </a:ext>
            </a:extLst>
          </p:cNvPr>
          <p:cNvSpPr txBox="1"/>
          <p:nvPr/>
        </p:nvSpPr>
        <p:spPr>
          <a:xfrm>
            <a:off x="522636" y="465553"/>
            <a:ext cx="74402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Previsão de vários passos de tempo à frente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6E756E-FA01-0A54-AF69-62169CD0DE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A07D451-70B5-EEA7-8B44-DD2A86AE43B2}"/>
              </a:ext>
            </a:extLst>
          </p:cNvPr>
          <p:cNvSpPr txBox="1"/>
          <p:nvPr/>
        </p:nvSpPr>
        <p:spPr>
          <a:xfrm>
            <a:off x="522637" y="1514188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062A931-1020-5CE0-A977-555F236189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339AA5B4-429E-5DA5-48A3-24C2DB18C0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2AC798D-A48A-925B-49B4-43C200E3F8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659B04CF-2428-364A-544B-51AF6B960B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3FEEE0C4-3D63-0A38-A598-D1BF2D7D73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BD97343-0801-7B1E-DFBF-EC319C6C63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05643A5-FE12-A02E-F1C8-79B68CFAF3E9}"/>
              </a:ext>
            </a:extLst>
          </p:cNvPr>
          <p:cNvSpPr txBox="1"/>
          <p:nvPr/>
        </p:nvSpPr>
        <p:spPr>
          <a:xfrm>
            <a:off x="641114" y="1978789"/>
            <a:ext cx="1056005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latin typeface="Montserrat" panose="00000500000000000000" pitchFamily="2" charset="0"/>
              </a:rPr>
              <a:t>Motivação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r>
              <a:rPr lang="pt-BR">
                <a:latin typeface="Montserrat" panose="00000500000000000000" pitchFamily="2" charset="0"/>
              </a:rPr>
              <a:t>Até agora, o modelo foi treinado para prever apenas o próximo passo de tempo</a:t>
            </a:r>
          </a:p>
          <a:p>
            <a:r>
              <a:rPr lang="pt-BR">
                <a:latin typeface="Montserrat" panose="00000500000000000000" pitchFamily="2" charset="0"/>
              </a:rPr>
              <a:t>Poderíamos prever um passo mais distante (ex.: 14 dias à frente) mudando o alvo</a:t>
            </a:r>
          </a:p>
          <a:p>
            <a:r>
              <a:rPr lang="pt-BR">
                <a:latin typeface="Montserrat" panose="00000500000000000000" pitchFamily="2" charset="0"/>
              </a:rPr>
              <a:t>Porém, queremos algo mais geral: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Prever os próximos 14 valores usando um único modelo.</a:t>
            </a:r>
          </a:p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87183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0FA01B-B58C-62A5-16D2-B152E8C9E9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BCFAE241-3BF8-6B8E-04D4-F3641E4CD182}"/>
              </a:ext>
            </a:extLst>
          </p:cNvPr>
          <p:cNvSpPr txBox="1"/>
          <p:nvPr/>
        </p:nvSpPr>
        <p:spPr>
          <a:xfrm>
            <a:off x="522637" y="607722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Ideia central da abordagem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2BBA925-2131-6036-7FD8-B21DD1109B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2ECDD4F-A010-1D87-32BA-C0EB5E693452}"/>
              </a:ext>
            </a:extLst>
          </p:cNvPr>
          <p:cNvSpPr txBox="1"/>
          <p:nvPr/>
        </p:nvSpPr>
        <p:spPr>
          <a:xfrm>
            <a:off x="522637" y="1514188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57F37F1-3792-8FB5-3C9B-F829ABCA4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890A0DE2-098C-5DD6-E162-8D920764EF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B655C83-F9A5-B4F4-F3EE-C196910701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0F3189A1-2ECD-BC99-916E-2F46020D2F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9753E015-4A92-4205-E723-A63288A778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FF5BFB9-793B-D0C0-EC89-587C833826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B0D46E0C-AC4F-5283-823B-8DCABDBAA423}"/>
              </a:ext>
            </a:extLst>
          </p:cNvPr>
          <p:cNvSpPr txBox="1"/>
          <p:nvPr/>
        </p:nvSpPr>
        <p:spPr>
          <a:xfrm>
            <a:off x="641114" y="1698854"/>
            <a:ext cx="1056005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>
                <a:latin typeface="Montserrat" panose="00000500000000000000" pitchFamily="2" charset="0"/>
              </a:rPr>
              <a:t>Estratégia: previsão recursiva (</a:t>
            </a:r>
            <a:r>
              <a:rPr lang="pt-BR" b="1" err="1">
                <a:latin typeface="Montserrat" panose="00000500000000000000" pitchFamily="2" charset="0"/>
              </a:rPr>
              <a:t>autoregressiva</a:t>
            </a:r>
            <a:r>
              <a:rPr lang="pt-BR" b="1">
                <a:latin typeface="Montserrat" panose="00000500000000000000" pitchFamily="2" charset="0"/>
              </a:rPr>
              <a:t>): </a:t>
            </a:r>
            <a:r>
              <a:rPr lang="pt-BR">
                <a:latin typeface="Montserrat" panose="00000500000000000000" pitchFamily="2" charset="0"/>
              </a:rPr>
              <a:t>Usamos a RNN treinada para prever 1 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r>
              <a:rPr lang="pt-BR">
                <a:latin typeface="Montserrat" panose="00000500000000000000" pitchFamily="2" charset="0"/>
              </a:rPr>
              <a:t>passo à frente. A previsão gerada é: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adicionada à sequência de entrada</a:t>
            </a:r>
          </a:p>
          <a:p>
            <a:pPr lvl="1"/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tratada como se fosse um valor real</a:t>
            </a:r>
          </a:p>
          <a:p>
            <a:pPr lvl="1"/>
            <a:endParaRPr lang="pt-BR">
              <a:latin typeface="Montserrat" panose="00000500000000000000" pitchFamily="2" charset="0"/>
            </a:endParaRPr>
          </a:p>
          <a:p>
            <a:r>
              <a:rPr lang="pt-BR">
                <a:latin typeface="Montserrat" panose="00000500000000000000" pitchFamily="2" charset="0"/>
              </a:rPr>
              <a:t>O modelo é reaplicado sucessivamente: a </a:t>
            </a:r>
            <a:r>
              <a:rPr lang="pt-BR" b="1">
                <a:latin typeface="Montserrat" panose="00000500000000000000" pitchFamily="2" charset="0"/>
              </a:rPr>
              <a:t>Assim, obtemos 14 previsões, uma de cada vez</a:t>
            </a:r>
          </a:p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951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7F943A-5857-1BFE-D925-03F5600AA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78C5EFAE-8579-9840-EA98-E33309887B63}"/>
              </a:ext>
            </a:extLst>
          </p:cNvPr>
          <p:cNvSpPr txBox="1"/>
          <p:nvPr/>
        </p:nvSpPr>
        <p:spPr>
          <a:xfrm>
            <a:off x="522636" y="465553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Código da previsão 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multi-passo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09D4E91-D849-041A-0D0F-61ADD3768A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ACD5AF2-6CED-54E4-0819-0CE48F8D9334}"/>
              </a:ext>
            </a:extLst>
          </p:cNvPr>
          <p:cNvSpPr txBox="1"/>
          <p:nvPr/>
        </p:nvSpPr>
        <p:spPr>
          <a:xfrm>
            <a:off x="522637" y="1514188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E8F00B1-CFD2-74BF-4BB8-5573F68856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E764B824-8062-6F19-AE10-17673D3AF1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91A155-8F3F-380B-42CA-0738467861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D6EDEE49-70EF-C018-489E-0CDA45314D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C6B72CE8-EAEC-15CE-86E6-9513B403BA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1AA04B8-FE45-6819-B33C-B707DBEB5C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5627E4C-FACE-1877-C98B-E4935E7C1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1139" y="2377322"/>
            <a:ext cx="5048955" cy="2597159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E5976084-9B09-F059-82E0-19EDCD0E700E}"/>
              </a:ext>
            </a:extLst>
          </p:cNvPr>
          <p:cNvSpPr txBox="1"/>
          <p:nvPr/>
        </p:nvSpPr>
        <p:spPr>
          <a:xfrm>
            <a:off x="164468" y="2896719"/>
            <a:ext cx="639493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O modelo é usado somente para inferência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pt-BR" altLang="pt-BR" sz="1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Não há cálculo de gradientes</a:t>
            </a:r>
          </a:p>
        </p:txBody>
      </p:sp>
    </p:spTree>
    <p:extLst>
      <p:ext uri="{BB962C8B-B14F-4D97-AF65-F5344CB8AC3E}">
        <p14:creationId xmlns:p14="http://schemas.microsoft.com/office/powerpoint/2010/main" val="41324203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7B99D0-37ED-4B35-2545-747FC0F974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8D8E06E9-A93F-0DDD-EE6A-5C281BC13A14}"/>
              </a:ext>
            </a:extLst>
          </p:cNvPr>
          <p:cNvSpPr txBox="1"/>
          <p:nvPr/>
        </p:nvSpPr>
        <p:spPr>
          <a:xfrm>
            <a:off x="522636" y="465553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Código da previsão 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multi-passo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ABD0E3F-3752-895C-3AB8-F93ECFD9EF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2AB8083-7ACB-A490-6377-D038FEE9CC1C}"/>
              </a:ext>
            </a:extLst>
          </p:cNvPr>
          <p:cNvSpPr txBox="1"/>
          <p:nvPr/>
        </p:nvSpPr>
        <p:spPr>
          <a:xfrm>
            <a:off x="522637" y="1514188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BFA588F-C957-4146-6E25-27BABC3C62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AA9EF9B7-6D8E-936D-EF0D-C233162915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C174D6D-2EAC-C9EE-3454-33DB13D417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68E83EA6-37C6-6E8C-7484-D810A5E389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FC388A40-DEE3-B054-88B1-A4F76DF95F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6EE5DDA-60A6-9A65-0797-BAE9EBCC2C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CaixaDeTexto 14">
                <a:extLst>
                  <a:ext uri="{FF2B5EF4-FFF2-40B4-BE49-F238E27FC236}">
                    <a16:creationId xmlns:a16="http://schemas.microsoft.com/office/drawing/2014/main" id="{0AE21F86-B69E-5B3B-F2E1-88B2B3FF6352}"/>
                  </a:ext>
                </a:extLst>
              </p:cNvPr>
              <p:cNvSpPr txBox="1"/>
              <p:nvPr/>
            </p:nvSpPr>
            <p:spPr>
              <a:xfrm>
                <a:off x="264816" y="1697862"/>
                <a:ext cx="6394938" cy="42591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Selecionamos os primeiros 56 dias do conjunto de validação</a:t>
                </a: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pt-BR">
                  <a:latin typeface="Montserrat" panose="00000500000000000000" pitchFamily="2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 err="1">
                    <a:latin typeface="Montserrat" panose="00000500000000000000" pitchFamily="2" charset="0"/>
                  </a:rPr>
                  <a:t>unsqueeze</a:t>
                </a:r>
                <a:r>
                  <a:rPr lang="pt-BR">
                    <a:latin typeface="Montserrat" panose="00000500000000000000" pitchFamily="2" charset="0"/>
                  </a:rPr>
                  <a:t>(</a:t>
                </a:r>
                <a:r>
                  <a:rPr lang="pt-BR" err="1">
                    <a:latin typeface="Montserrat" panose="00000500000000000000" pitchFamily="2" charset="0"/>
                  </a:rPr>
                  <a:t>dim</a:t>
                </a:r>
                <a:r>
                  <a:rPr lang="pt-BR">
                    <a:latin typeface="Montserrat" panose="00000500000000000000" pitchFamily="2" charset="0"/>
                  </a:rPr>
                  <a:t>=0) adiciona a dimensão de lote</a:t>
                </a: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pt-BR">
                  <a:latin typeface="Montserrat" panose="00000500000000000000" pitchFamily="2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Forma do tensor de entrada:</a:t>
                </a: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pt-BR">
                  <a:latin typeface="Montserrat" panose="00000500000000000000" pitchFamily="2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pt-BR" b="0" smtClean="0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ar-AE" b="0" smtClean="0">
                              <a:latin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56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]</m:t>
                          </m:r>
                        </m:sup>
                      </m:sSup>
                    </m:oMath>
                  </m:oMathPara>
                </a14:m>
                <a:endParaRPr lang="pt-BR">
                  <a:latin typeface="Montserrat" panose="00000500000000000000" pitchFamily="2" charset="0"/>
                </a:endParaRPr>
              </a:p>
              <a:p>
                <a:endParaRPr lang="ar-AE">
                  <a:latin typeface="Montserrat" panose="00000500000000000000" pitchFamily="2" charset="0"/>
                </a:endParaRPr>
              </a:p>
              <a:p>
                <a:pPr marL="342900" indent="-342900">
                  <a:buFont typeface="Wingdings" panose="05000000000000000000" pitchFamily="2" charset="2"/>
                  <a:buChar char="§"/>
                </a:pPr>
                <a:r>
                  <a:rPr lang="ar-AE">
                    <a:latin typeface="Montserrat" panose="00000500000000000000" pitchFamily="2" charset="0"/>
                  </a:rPr>
                  <a:t>1</a:t>
                </a:r>
                <a:r>
                  <a:rPr lang="pt-BR">
                    <a:latin typeface="Montserrat" panose="00000500000000000000" pitchFamily="2" charset="0"/>
                  </a:rPr>
                  <a:t> </a:t>
                </a:r>
                <a:r>
                  <a:rPr lang="ar-AE">
                    <a:latin typeface="Montserrat" panose="00000500000000000000" pitchFamily="2" charset="0"/>
                  </a:rPr>
                  <a:t> </a:t>
                </a:r>
                <a:r>
                  <a:rPr lang="pt-BR">
                    <a:latin typeface="Montserrat" panose="00000500000000000000" pitchFamily="2" charset="0"/>
                  </a:rPr>
                  <a:t>sequência</a:t>
                </a:r>
              </a:p>
              <a:p>
                <a:pPr marL="342900" indent="-342900">
                  <a:buFont typeface="Wingdings" panose="05000000000000000000" pitchFamily="2" charset="2"/>
                  <a:buChar char="§"/>
                </a:pPr>
                <a:endParaRPr lang="pt-BR">
                  <a:latin typeface="Montserrat" panose="00000500000000000000" pitchFamily="2" charset="0"/>
                </a:endParaRPr>
              </a:p>
              <a:p>
                <a:pPr marL="342900" indent="-34290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56 passos de tempo</a:t>
                </a:r>
              </a:p>
              <a:p>
                <a:pPr marL="342900" indent="-342900">
                  <a:buFont typeface="Wingdings" panose="05000000000000000000" pitchFamily="2" charset="2"/>
                  <a:buChar char="§"/>
                </a:pPr>
                <a:endParaRPr lang="pt-BR">
                  <a:latin typeface="Montserrat" panose="00000500000000000000" pitchFamily="2" charset="0"/>
                </a:endParaRPr>
              </a:p>
              <a:p>
                <a:pPr marL="342900" indent="-34290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1 variável (passageiros ferroviários).</a:t>
                </a:r>
              </a:p>
              <a:p>
                <a:pPr marL="285750" marR="0" lvl="0" indent="-28575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Wingdings" panose="05000000000000000000" pitchFamily="2" charset="2"/>
                  <a:buChar char="§"/>
                  <a:tabLst/>
                </a:pPr>
                <a:endParaRPr kumimoji="0" lang="pt-BR" altLang="pt-BR" sz="180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Montserrat" panose="00000500000000000000" pitchFamily="2" charset="0"/>
                </a:endParaRPr>
              </a:p>
            </p:txBody>
          </p:sp>
        </mc:Choice>
        <mc:Fallback>
          <p:sp>
            <p:nvSpPr>
              <p:cNvPr id="15" name="CaixaDeTexto 14">
                <a:extLst>
                  <a:ext uri="{FF2B5EF4-FFF2-40B4-BE49-F238E27FC236}">
                    <a16:creationId xmlns:a16="http://schemas.microsoft.com/office/drawing/2014/main" id="{0AE21F86-B69E-5B3B-F2E1-88B2B3FF63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816" y="1697862"/>
                <a:ext cx="6394938" cy="4259115"/>
              </a:xfrm>
              <a:prstGeom prst="rect">
                <a:avLst/>
              </a:prstGeom>
              <a:blipFill>
                <a:blip r:embed="rId2"/>
                <a:stretch>
                  <a:fillRect l="-572" t="-8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Imagem 11">
            <a:extLst>
              <a:ext uri="{FF2B5EF4-FFF2-40B4-BE49-F238E27FC236}">
                <a16:creationId xmlns:a16="http://schemas.microsoft.com/office/drawing/2014/main" id="{751F6692-050B-8E13-FBBC-BAEF3C0C3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9217" y="3293274"/>
            <a:ext cx="4512486" cy="1068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0106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304C28-300A-A4D4-CD72-D50902728B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CA5F4832-EBB0-758F-983D-EA058C11C85C}"/>
              </a:ext>
            </a:extLst>
          </p:cNvPr>
          <p:cNvSpPr txBox="1"/>
          <p:nvPr/>
        </p:nvSpPr>
        <p:spPr>
          <a:xfrm>
            <a:off x="522636" y="465553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Por que a forma é [1, 56, 1] ?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A7FABDE-413B-D152-9672-EA23B2A358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495F57B-5DEE-9580-DB39-EE29728FBE8B}"/>
              </a:ext>
            </a:extLst>
          </p:cNvPr>
          <p:cNvSpPr txBox="1"/>
          <p:nvPr/>
        </p:nvSpPr>
        <p:spPr>
          <a:xfrm>
            <a:off x="522637" y="1514188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EAA3432-3F26-C117-B335-C066AC4C26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58041D63-B293-07F8-E701-9CF86B5A25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68E64D-C270-FEDD-963E-98CD1B0EAC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DE5B36B-DA59-EFB2-C50E-A47C732F91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8D7ABE2B-5116-B789-2AE8-4898532E36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CB119A8-C427-FB66-73BB-BE7B4406A3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3536C2A0-911A-08CA-54D3-1A60D9C15890}"/>
              </a:ext>
            </a:extLst>
          </p:cNvPr>
          <p:cNvSpPr txBox="1"/>
          <p:nvPr/>
        </p:nvSpPr>
        <p:spPr>
          <a:xfrm>
            <a:off x="355102" y="2274838"/>
            <a:ext cx="1148179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latin typeface="Montserrat" panose="00000500000000000000" pitchFamily="2" charset="0"/>
              </a:rPr>
              <a:t>1 </a:t>
            </a:r>
            <a:r>
              <a:rPr lang="pt-BR" b="1">
                <a:latin typeface="Montserrat" panose="00000500000000000000" pitchFamily="2" charset="0"/>
              </a:rPr>
              <a:t>→</a:t>
            </a:r>
            <a:r>
              <a:rPr lang="pt-BR">
                <a:latin typeface="Montserrat" panose="00000500000000000000" pitchFamily="2" charset="0"/>
              </a:rPr>
              <a:t> tamanho do lote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r>
              <a:rPr lang="pt-BR">
                <a:latin typeface="Montserrat" panose="00000500000000000000" pitchFamily="2" charset="0"/>
              </a:rPr>
              <a:t>56 </a:t>
            </a:r>
            <a:r>
              <a:rPr lang="pt-BR" b="1">
                <a:latin typeface="Montserrat" panose="00000500000000000000" pitchFamily="2" charset="0"/>
              </a:rPr>
              <a:t>→</a:t>
            </a:r>
            <a:r>
              <a:rPr lang="pt-BR">
                <a:latin typeface="Montserrat" panose="00000500000000000000" pitchFamily="2" charset="0"/>
              </a:rPr>
              <a:t> janela temporal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r>
              <a:rPr lang="pt-BR">
                <a:latin typeface="Montserrat" panose="00000500000000000000" pitchFamily="2" charset="0"/>
              </a:rPr>
              <a:t>1 </a:t>
            </a:r>
            <a:r>
              <a:rPr lang="pt-BR" b="1">
                <a:latin typeface="Montserrat" panose="00000500000000000000" pitchFamily="2" charset="0"/>
              </a:rPr>
              <a:t>→</a:t>
            </a:r>
            <a:r>
              <a:rPr lang="pt-BR">
                <a:latin typeface="Montserrat" panose="00000500000000000000" pitchFamily="2" charset="0"/>
              </a:rPr>
              <a:t> número de variáveis (série </a:t>
            </a:r>
            <a:r>
              <a:rPr lang="pt-BR" err="1">
                <a:latin typeface="Montserrat" panose="00000500000000000000" pitchFamily="2" charset="0"/>
              </a:rPr>
              <a:t>univariada</a:t>
            </a:r>
            <a:r>
              <a:rPr lang="pt-BR">
                <a:latin typeface="Montserrat" panose="00000500000000000000" pitchFamily="2" charset="0"/>
              </a:rPr>
              <a:t>)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lvl="4"/>
            <a:r>
              <a:rPr lang="pt-BR">
                <a:latin typeface="Montserrat" panose="00000500000000000000" pitchFamily="2" charset="0"/>
              </a:rPr>
              <a:t>         </a:t>
            </a:r>
            <a:r>
              <a:rPr lang="pt-BR" b="1" err="1">
                <a:latin typeface="Montserrat" panose="00000500000000000000" pitchFamily="2" charset="0"/>
              </a:rPr>
              <a:t>RNNs</a:t>
            </a:r>
            <a:r>
              <a:rPr lang="pt-BR" b="1">
                <a:latin typeface="Montserrat" panose="00000500000000000000" pitchFamily="2" charset="0"/>
              </a:rPr>
              <a:t> em </a:t>
            </a:r>
            <a:r>
              <a:rPr lang="pt-BR" b="1" err="1">
                <a:latin typeface="Montserrat" panose="00000500000000000000" pitchFamily="2" charset="0"/>
              </a:rPr>
              <a:t>PyTorch</a:t>
            </a:r>
            <a:r>
              <a:rPr lang="pt-BR" b="1">
                <a:latin typeface="Montserrat" panose="00000500000000000000" pitchFamily="2" charset="0"/>
              </a:rPr>
              <a:t> sempre esperam entrada 3D.</a:t>
            </a: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kumimoji="0" lang="pt-BR" altLang="pt-BR" sz="1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9431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3BCA43-33AC-0714-D74A-AB54393718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Imagem de vídeo game&#10;&#10;O conteúdo gerado por IA pode estar incorreto.">
            <a:extLst>
              <a:ext uri="{FF2B5EF4-FFF2-40B4-BE49-F238E27FC236}">
                <a16:creationId xmlns:a16="http://schemas.microsoft.com/office/drawing/2014/main" id="{9CFBFE84-AA20-56A1-6295-1EE22B702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73"/>
            <a:ext cx="12192000" cy="6858000"/>
          </a:xfrm>
          <a:prstGeom prst="rect">
            <a:avLst/>
          </a:prstGeom>
        </p:spPr>
      </p:pic>
      <p:pic>
        <p:nvPicPr>
          <p:cNvPr id="2" name="Imagem 1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130D7C12-D6C7-B503-7D25-E4853EC36C8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87525" b="78164"/>
          <a:stretch>
            <a:fillRect/>
          </a:stretch>
        </p:blipFill>
        <p:spPr>
          <a:xfrm>
            <a:off x="-2346" y="0"/>
            <a:ext cx="1520952" cy="1497498"/>
          </a:xfrm>
          <a:prstGeom prst="rect">
            <a:avLst/>
          </a:prstGeom>
        </p:spPr>
      </p:pic>
      <p:pic>
        <p:nvPicPr>
          <p:cNvPr id="3" name="Imagem 2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756B411A-56F2-DFB8-39CB-92F8C90D59C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650" t="81044" r="52377"/>
          <a:stretch>
            <a:fillRect/>
          </a:stretch>
        </p:blipFill>
        <p:spPr>
          <a:xfrm>
            <a:off x="3611880" y="5558015"/>
            <a:ext cx="2191255" cy="1299985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9850A34E-8E37-CE62-94B6-EFBDE35858CC}"/>
              </a:ext>
            </a:extLst>
          </p:cNvPr>
          <p:cNvSpPr txBox="1"/>
          <p:nvPr/>
        </p:nvSpPr>
        <p:spPr>
          <a:xfrm>
            <a:off x="160012" y="1289630"/>
            <a:ext cx="6486768" cy="1754326"/>
          </a:xfrm>
          <a:prstGeom prst="rect">
            <a:avLst/>
          </a:prstGeom>
        </p:spPr>
        <p:txBody>
          <a:bodyPr wrap="square" lIns="91440" tIns="45720" rIns="91440" bIns="45720" rtlCol="0" anchor="t">
            <a:spAutoFit/>
          </a:bodyPr>
          <a:lstStyle/>
          <a:p>
            <a:endParaRPr lang="en-US" sz="3600">
              <a:solidFill>
                <a:srgbClr val="1B55DC"/>
              </a:solidFill>
              <a:latin typeface="Montserrat"/>
            </a:endParaRPr>
          </a:p>
          <a:p>
            <a:r>
              <a:rPr lang="en-US" sz="3600">
                <a:solidFill>
                  <a:srgbClr val="1B55DC"/>
                </a:solidFill>
                <a:latin typeface="Montserrat"/>
              </a:rPr>
              <a:t>Processamento  de </a:t>
            </a:r>
            <a:r>
              <a:rPr lang="en-US" sz="3600" err="1">
                <a:solidFill>
                  <a:srgbClr val="1B55DC"/>
                </a:solidFill>
                <a:latin typeface="Montserrat"/>
              </a:rPr>
              <a:t>Sequências</a:t>
            </a:r>
            <a:r>
              <a:rPr lang="en-US" sz="3600">
                <a:solidFill>
                  <a:srgbClr val="1B55DC"/>
                </a:solidFill>
                <a:latin typeface="Montserrat"/>
              </a:rPr>
              <a:t> </a:t>
            </a:r>
            <a:r>
              <a:rPr lang="en-US" sz="3600" err="1">
                <a:solidFill>
                  <a:srgbClr val="1B55DC"/>
                </a:solidFill>
                <a:latin typeface="Montserrat"/>
              </a:rPr>
              <a:t>usando</a:t>
            </a:r>
            <a:r>
              <a:rPr lang="en-US" sz="3600">
                <a:solidFill>
                  <a:srgbClr val="1B55DC"/>
                </a:solidFill>
                <a:latin typeface="Montserrat"/>
              </a:rPr>
              <a:t> RNNs</a:t>
            </a:r>
            <a:endParaRPr lang="en-US" sz="3600">
              <a:solidFill>
                <a:srgbClr val="1B55DC"/>
              </a:solidFill>
              <a:latin typeface="Montserrat" pitchFamily="2" charset="0"/>
            </a:endParaRPr>
          </a:p>
        </p:txBody>
      </p:sp>
      <p:graphicFrame>
        <p:nvGraphicFramePr>
          <p:cNvPr id="8" name="Tabela 7">
            <a:extLst>
              <a:ext uri="{FF2B5EF4-FFF2-40B4-BE49-F238E27FC236}">
                <a16:creationId xmlns:a16="http://schemas.microsoft.com/office/drawing/2014/main" id="{DD28033D-AD1D-54E1-910A-5A6F0E0BDE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8328769"/>
              </p:ext>
            </p:extLst>
          </p:nvPr>
        </p:nvGraphicFramePr>
        <p:xfrm>
          <a:off x="160011" y="3429000"/>
          <a:ext cx="6486768" cy="142364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486768">
                  <a:extLst>
                    <a:ext uri="{9D8B030D-6E8A-4147-A177-3AD203B41FA5}">
                      <a16:colId xmlns:a16="http://schemas.microsoft.com/office/drawing/2014/main" val="3598331065"/>
                    </a:ext>
                  </a:extLst>
                </a:gridCol>
              </a:tblGrid>
              <a:tr h="1423642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effectLst/>
                          <a:latin typeface="Montserrat"/>
                        </a:rPr>
                        <a:t>Forecasting Using a Deep RNN — Forecasting Multivariate Time Series — Forecasting Several Time Steps Ahead — Forecasting Using a Sequence-to-Sequence Model — Handling Long Sequences — Fighting the Unstable Gradients Problem.</a:t>
                      </a:r>
                      <a:endParaRPr lang="pt-BR" sz="1400">
                        <a:effectLst/>
                        <a:latin typeface="Montserrat"/>
                      </a:endParaRP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3614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61385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D1C927-368D-06A5-861D-3F843B945E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4F051E90-45CD-9F7A-2F40-D56E9288D788}"/>
              </a:ext>
            </a:extLst>
          </p:cNvPr>
          <p:cNvSpPr txBox="1"/>
          <p:nvPr/>
        </p:nvSpPr>
        <p:spPr>
          <a:xfrm>
            <a:off x="522636" y="465553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Laço de previsão temporal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D39E06B-BDB7-04E9-0372-A8F2E6F4A4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9F4553E-9921-75C8-B989-717673854F10}"/>
              </a:ext>
            </a:extLst>
          </p:cNvPr>
          <p:cNvSpPr txBox="1"/>
          <p:nvPr/>
        </p:nvSpPr>
        <p:spPr>
          <a:xfrm>
            <a:off x="522637" y="1514188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FFB9452-8F74-5B2E-68E8-1D0A3ED82B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1AB6D7CB-E7A4-25B8-B432-5FC13D797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1740AB-432B-51D4-C881-9C35C619C6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1C9E77AF-AA3D-3377-F718-0D23D0757C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96578539-F1C8-FDDE-10E3-88B92173FE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5B53663-5E89-73B6-8DB0-4802321B50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32F20A0-003E-A4B1-0410-AF0C51ADF2D4}"/>
              </a:ext>
            </a:extLst>
          </p:cNvPr>
          <p:cNvSpPr txBox="1"/>
          <p:nvPr/>
        </p:nvSpPr>
        <p:spPr>
          <a:xfrm>
            <a:off x="721928" y="2334960"/>
            <a:ext cx="639493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O laço executa 14 iterações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pt-BR" altLang="pt-BR" sz="1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Cada iteração: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pt-BR" altLang="pt-BR" sz="1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kumimoji="0" lang="pt-BR" altLang="pt-BR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prevê o próximo dia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kumimoji="0" lang="pt-BR" altLang="pt-BR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estende a série em 1 passo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pt-BR" altLang="pt-BR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O comprimento da sequência aumenta a cada passo.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0C28D192-A07B-12BE-C780-A6A7F17BA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9619" y="2995246"/>
            <a:ext cx="3450409" cy="867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3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8E7392-E9F4-40AD-B399-7F62E078CC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BAC29E34-DB12-EF48-7FBF-D73D45174B6C}"/>
              </a:ext>
            </a:extLst>
          </p:cNvPr>
          <p:cNvSpPr txBox="1"/>
          <p:nvPr/>
        </p:nvSpPr>
        <p:spPr>
          <a:xfrm>
            <a:off x="522636" y="465553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Prevendo o próximo valor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5976968-62FC-E57B-FCA9-C03CF0A878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53881CB-DE3F-E38C-502D-C29BF727EC44}"/>
              </a:ext>
            </a:extLst>
          </p:cNvPr>
          <p:cNvSpPr txBox="1"/>
          <p:nvPr/>
        </p:nvSpPr>
        <p:spPr>
          <a:xfrm>
            <a:off x="522637" y="1514188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F55C35B-CC0A-4831-ACCC-DE1B219996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4EF0F20C-0470-5FE1-3D95-6E36BDB202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6226B0-C200-5180-9A71-080204FB15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93D7166D-A2BD-AAAE-87CE-F3E236BA1D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94E19CE5-B917-CA54-8CB5-A0B0FA9721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117380B-5EC1-3389-BF95-8D59C7192B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BAAFE3-738B-C7F7-30EE-F2703D517D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7574" y="2949425"/>
            <a:ext cx="4594117" cy="959149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F86303A6-ED43-8715-C14E-08E5B5A6AFAF}"/>
              </a:ext>
            </a:extLst>
          </p:cNvPr>
          <p:cNvSpPr txBox="1"/>
          <p:nvPr/>
        </p:nvSpPr>
        <p:spPr>
          <a:xfrm>
            <a:off x="522636" y="1883520"/>
            <a:ext cx="6394938" cy="3385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Entrada: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628650" lvl="1" indent="-1714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>
                <a:latin typeface="Montserrat" panose="00000500000000000000" pitchFamily="2" charset="0"/>
              </a:rPr>
              <a:t>x</a:t>
            </a:r>
            <a:r>
              <a:rPr kumimoji="0" lang="pt-BR" altLang="pt-BR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 ∈ [ 1, T, 1 ]</a:t>
            </a:r>
          </a:p>
          <a:p>
            <a:pPr marL="628650" lvl="1" indent="-1714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kumimoji="0" lang="pt-BR" altLang="pt-BR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628650" lvl="1" indent="-1714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kumimoji="0" lang="pt-BR" altLang="pt-BR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Saída: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pt-BR" altLang="pt-BR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628650" lvl="1" indent="-1714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kumimoji="0" lang="pt-BR" altLang="pt-BR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y_pred_one</a:t>
            </a:r>
            <a:r>
              <a:rPr kumimoji="0" lang="pt-BR" altLang="pt-BR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 ∈ [ 1, 1 ]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pt-BR" altLang="pt-BR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628650" lvl="1" indent="-1714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kumimoji="0" lang="pt-BR" altLang="pt-BR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Interpretação: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kumimoji="0" lang="pt-BR" altLang="pt-BR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previsão do </a:t>
            </a:r>
            <a:r>
              <a:rPr kumimoji="0" lang="pt-BR" altLang="pt-BR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dia seguinte </a:t>
            </a:r>
            <a:r>
              <a:rPr kumimoji="0" lang="pt-BR" altLang="pt-BR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ao último valor de </a:t>
            </a:r>
            <a:r>
              <a:rPr kumimoji="0" lang="pt-BR" altLang="pt-BR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x</a:t>
            </a:r>
            <a:r>
              <a:rPr kumimoji="0" lang="pt-BR" altLang="pt-BR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.</a:t>
            </a:r>
            <a:endParaRPr kumimoji="0" lang="pt-BR" altLang="pt-BR" sz="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04331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10E370-0F52-216B-478E-5169198807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7EC759FB-62EF-FD8F-DCC2-24802FC77DFA}"/>
              </a:ext>
            </a:extLst>
          </p:cNvPr>
          <p:cNvSpPr txBox="1"/>
          <p:nvPr/>
        </p:nvSpPr>
        <p:spPr>
          <a:xfrm>
            <a:off x="534359" y="594507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Ajustando a dimensão da previsão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606C8C6-C56A-96E7-E7C2-44284267B083}"/>
              </a:ext>
            </a:extLst>
          </p:cNvPr>
          <p:cNvSpPr txBox="1"/>
          <p:nvPr/>
        </p:nvSpPr>
        <p:spPr>
          <a:xfrm>
            <a:off x="1519072" y="2345185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9991847-0311-D649-5202-28620779EA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6FC0C807-16E9-9C9F-46BB-A629A05BAEC8}"/>
              </a:ext>
            </a:extLst>
          </p:cNvPr>
          <p:cNvSpPr txBox="1"/>
          <p:nvPr/>
        </p:nvSpPr>
        <p:spPr>
          <a:xfrm>
            <a:off x="876299" y="1808863"/>
            <a:ext cx="6333393" cy="3385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Antes: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628650" lvl="1" indent="-1714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kumimoji="0" lang="pt-BR" altLang="pt-BR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[1, 1]</a:t>
            </a:r>
          </a:p>
          <a:p>
            <a:pPr marL="628650" lvl="1" indent="-1714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kumimoji="0" lang="pt-BR" altLang="pt-BR" sz="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Depois: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628650" lvl="1" indent="-1714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kumimoji="0" lang="pt-BR" altLang="pt-BR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[1, 1, 1]</a:t>
            </a:r>
          </a:p>
          <a:p>
            <a:pPr marL="628650" lvl="1" indent="-1714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kumimoji="0" lang="pt-BR" altLang="pt-BR" sz="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Necessário porque: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pt-BR" altLang="pt-BR">
                <a:latin typeface="Montserrat" panose="00000500000000000000" pitchFamily="2" charset="0"/>
              </a:rPr>
              <a:t>V</a:t>
            </a: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amos concatenar no eixo do tempo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628650" lvl="1" indent="-1714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 sz="1000">
                <a:latin typeface="Montserrat" panose="00000500000000000000" pitchFamily="2" charset="0"/>
              </a:rPr>
              <a:t>  </a:t>
            </a:r>
            <a:r>
              <a:rPr lang="pt-BR" altLang="pt-BR" b="1">
                <a:latin typeface="Montserrat" panose="00000500000000000000" pitchFamily="2" charset="0"/>
              </a:rPr>
              <a:t>X é tridimensional</a:t>
            </a:r>
            <a:endParaRPr kumimoji="0" lang="pt-BR" altLang="pt-BR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5852BA7B-38A4-8E32-9166-865A3E80D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7131" y="2951372"/>
            <a:ext cx="4092591" cy="1052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0853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62CB1D-7C3F-FA1E-963E-E2E8E4972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FAE95B9D-13F9-A3AF-5E1B-5B89007B4F18}"/>
              </a:ext>
            </a:extLst>
          </p:cNvPr>
          <p:cNvSpPr txBox="1"/>
          <p:nvPr/>
        </p:nvSpPr>
        <p:spPr>
          <a:xfrm>
            <a:off x="534359" y="594507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Atualizando a série de entrada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53526EC-B4AA-52AC-9E0C-239C4B2E2D05}"/>
              </a:ext>
            </a:extLst>
          </p:cNvPr>
          <p:cNvSpPr txBox="1"/>
          <p:nvPr/>
        </p:nvSpPr>
        <p:spPr>
          <a:xfrm>
            <a:off x="1519072" y="2345185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51DFE4C-9808-BCA6-BA75-4BF7EBE929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CaixaDeTexto 17">
                <a:extLst>
                  <a:ext uri="{FF2B5EF4-FFF2-40B4-BE49-F238E27FC236}">
                    <a16:creationId xmlns:a16="http://schemas.microsoft.com/office/drawing/2014/main" id="{79C4CD54-C916-F528-501E-1319B1B4E908}"/>
                  </a:ext>
                </a:extLst>
              </p:cNvPr>
              <p:cNvSpPr txBox="1"/>
              <p:nvPr/>
            </p:nvSpPr>
            <p:spPr>
              <a:xfrm>
                <a:off x="712176" y="2101939"/>
                <a:ext cx="6333393" cy="23083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Concatenação no eixo temporal (</a:t>
                </a:r>
                <a:r>
                  <a:rPr lang="pt-BR" err="1">
                    <a:latin typeface="Montserrat" panose="00000500000000000000" pitchFamily="2" charset="0"/>
                  </a:rPr>
                  <a:t>dim</a:t>
                </a:r>
                <a:r>
                  <a:rPr lang="pt-BR">
                    <a:latin typeface="Montserrat" panose="00000500000000000000" pitchFamily="2" charset="0"/>
                  </a:rPr>
                  <a:t>=1)</a:t>
                </a: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Evolução de X:</a:t>
                </a: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pt-BR">
                  <a:latin typeface="Montserrat" panose="00000500000000000000" pitchFamily="2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sepChr m:val=","/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  <m:e>
                        <m:r>
                          <a:rPr lang="ar-AE" b="0" i="1" smtClean="0">
                            <a:latin typeface="Cambria Math" panose="02040503050406030204" pitchFamily="18" charset="0"/>
                          </a:rPr>
                          <m:t>56</m:t>
                        </m:r>
                      </m:e>
                      <m:e>
                        <m:r>
                          <a:rPr lang="ar-AE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ar-AE" b="0" smtClean="0">
                        <a:latin typeface="Cambria Math" panose="02040503050406030204" pitchFamily="18" charset="0"/>
                      </a:rPr>
                      <m:t>→</m:t>
                    </m:r>
                    <m:d>
                      <m:dPr>
                        <m:begChr m:val="["/>
                        <m:endChr m:val="]"/>
                        <m:sepChr m:val=","/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  <m:e>
                        <m:r>
                          <a:rPr lang="ar-AE" b="0" i="1" smtClean="0">
                            <a:latin typeface="Cambria Math" panose="02040503050406030204" pitchFamily="18" charset="0"/>
                          </a:rPr>
                          <m:t>57</m:t>
                        </m:r>
                      </m:e>
                      <m:e>
                        <m:r>
                          <a:rPr lang="ar-AE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ar-AE" b="0" smtClean="0">
                        <a:latin typeface="Cambria Math" panose="02040503050406030204" pitchFamily="18" charset="0"/>
                      </a:rPr>
                      <m:t>→⋯→</m:t>
                    </m:r>
                    <m:d>
                      <m:dPr>
                        <m:begChr m:val="["/>
                        <m:endChr m:val="]"/>
                        <m:sepChr m:val=","/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  <m:e>
                        <m:r>
                          <a:rPr lang="ar-AE" b="0" i="1" smtClean="0">
                            <a:latin typeface="Cambria Math" panose="02040503050406030204" pitchFamily="18" charset="0"/>
                          </a:rPr>
                          <m:t>70</m:t>
                        </m:r>
                      </m:e>
                      <m:e>
                        <m:r>
                          <a:rPr lang="ar-AE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endParaRPr lang="pt-BR">
                  <a:latin typeface="Montserrat" panose="00000500000000000000" pitchFamily="2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ar-AE">
                  <a:latin typeface="Montserrat" panose="00000500000000000000" pitchFamily="2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Cada previsão passa a ser tratada como dado observado</a:t>
                </a:r>
              </a:p>
              <a:p>
                <a:pPr marR="0" lvl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endParaRPr kumimoji="0" lang="pt-BR" altLang="pt-BR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Montserrat" panose="00000500000000000000" pitchFamily="2" charset="0"/>
                </a:endParaRPr>
              </a:p>
            </p:txBody>
          </p:sp>
        </mc:Choice>
        <mc:Fallback>
          <p:sp>
            <p:nvSpPr>
              <p:cNvPr id="18" name="CaixaDeTexto 17">
                <a:extLst>
                  <a:ext uri="{FF2B5EF4-FFF2-40B4-BE49-F238E27FC236}">
                    <a16:creationId xmlns:a16="http://schemas.microsoft.com/office/drawing/2014/main" id="{79C4CD54-C916-F528-501E-1319B1B4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176" y="2101939"/>
                <a:ext cx="6333393" cy="2308324"/>
              </a:xfrm>
              <a:prstGeom prst="rect">
                <a:avLst/>
              </a:prstGeom>
              <a:blipFill>
                <a:blip r:embed="rId2"/>
                <a:stretch>
                  <a:fillRect l="-674" t="-15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Imagem 2">
            <a:extLst>
              <a:ext uri="{FF2B5EF4-FFF2-40B4-BE49-F238E27FC236}">
                <a16:creationId xmlns:a16="http://schemas.microsoft.com/office/drawing/2014/main" id="{A8D939A6-BB77-80DB-7EF4-4E52FD2AF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2279" y="2529851"/>
            <a:ext cx="3724795" cy="93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7146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6172E-BDB0-023C-208F-5B5D539A79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64794FA6-F2C0-9978-FFC3-B091EFA456CD}"/>
              </a:ext>
            </a:extLst>
          </p:cNvPr>
          <p:cNvSpPr txBox="1"/>
          <p:nvPr/>
        </p:nvSpPr>
        <p:spPr>
          <a:xfrm>
            <a:off x="534359" y="594507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Extração das previsões finais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721880B-C92A-3348-CFC2-461FC740B89E}"/>
              </a:ext>
            </a:extLst>
          </p:cNvPr>
          <p:cNvSpPr txBox="1"/>
          <p:nvPr/>
        </p:nvSpPr>
        <p:spPr>
          <a:xfrm>
            <a:off x="1519072" y="2345185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1452136-A022-4BE2-B3D8-E60FCDB46D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CaixaDeTexto 17">
                <a:extLst>
                  <a:ext uri="{FF2B5EF4-FFF2-40B4-BE49-F238E27FC236}">
                    <a16:creationId xmlns:a16="http://schemas.microsoft.com/office/drawing/2014/main" id="{E8E74D47-BCF2-3F8A-2833-6376A275E84C}"/>
                  </a:ext>
                </a:extLst>
              </p:cNvPr>
              <p:cNvSpPr txBox="1"/>
              <p:nvPr/>
            </p:nvSpPr>
            <p:spPr>
              <a:xfrm>
                <a:off x="407376" y="2529851"/>
                <a:ext cx="6333393" cy="27478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 b="1">
                    <a:latin typeface="Montserrat" panose="00000500000000000000" pitchFamily="2" charset="0"/>
                  </a:rPr>
                  <a:t>O que esta linha faz?</a:t>
                </a: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pt-BR">
                  <a:latin typeface="Montserrat" panose="00000500000000000000" pitchFamily="2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X[0] </a:t>
                </a:r>
                <a:r>
                  <a:rPr lang="pt-BR" b="1">
                    <a:latin typeface="Montserrat" panose="00000500000000000000" pitchFamily="2" charset="0"/>
                  </a:rPr>
                  <a:t>→</a:t>
                </a:r>
                <a:r>
                  <a:rPr lang="pt-BR">
                    <a:latin typeface="Montserrat" panose="00000500000000000000" pitchFamily="2" charset="0"/>
                  </a:rPr>
                  <a:t> remove dimensão de lote</a:t>
                </a: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-</a:t>
                </a:r>
                <a:r>
                  <a:rPr lang="pt-BR" err="1">
                    <a:latin typeface="Montserrat" panose="00000500000000000000" pitchFamily="2" charset="0"/>
                  </a:rPr>
                  <a:t>n_steps</a:t>
                </a:r>
                <a:r>
                  <a:rPr lang="pt-BR">
                    <a:latin typeface="Montserrat" panose="00000500000000000000" pitchFamily="2" charset="0"/>
                  </a:rPr>
                  <a:t>: </a:t>
                </a:r>
                <a:r>
                  <a:rPr lang="pt-BR" b="1">
                    <a:latin typeface="Montserrat" panose="00000500000000000000" pitchFamily="2" charset="0"/>
                  </a:rPr>
                  <a:t>→</a:t>
                </a:r>
                <a:r>
                  <a:rPr lang="pt-BR">
                    <a:latin typeface="Montserrat" panose="00000500000000000000" pitchFamily="2" charset="0"/>
                  </a:rPr>
                  <a:t> pega os últimos 14 valores</a:t>
                </a: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0 </a:t>
                </a:r>
                <a:r>
                  <a:rPr lang="pt-BR" b="1">
                    <a:latin typeface="Montserrat" panose="00000500000000000000" pitchFamily="2" charset="0"/>
                  </a:rPr>
                  <a:t>→</a:t>
                </a:r>
                <a:r>
                  <a:rPr lang="pt-BR">
                    <a:latin typeface="Montserrat" panose="00000500000000000000" pitchFamily="2" charset="0"/>
                  </a:rPr>
                  <a:t> seleciona a única variável</a:t>
                </a: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pt-BR">
                  <a:latin typeface="Montserrat" panose="00000500000000000000" pitchFamily="2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 b="1">
                    <a:latin typeface="Montserrat" panose="00000500000000000000" pitchFamily="2" charset="0"/>
                  </a:rPr>
                  <a:t>Forma final:</a:t>
                </a:r>
                <a:endParaRPr lang="pt-BR">
                  <a:latin typeface="Montserrat" panose="00000500000000000000" pitchFamily="2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m:rPr>
                              <m:nor/>
                            </m:rPr>
                            <a:rPr lang="pt-BR" i="1"/>
                            <m:t>pred</m:t>
                          </m:r>
                        </m:sub>
                      </m:sSub>
                      <m:r>
                        <a:rPr lang="ar-AE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d>
                            <m:dPr>
                              <m:begChr m:val="["/>
                              <m:endChr m:val="]"/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14</m:t>
                              </m:r>
                            </m:e>
                          </m:d>
                        </m:sup>
                      </m:sSup>
                    </m:oMath>
                  </m:oMathPara>
                </a14:m>
                <a:endParaRPr lang="ar-AE" b="0"/>
              </a:p>
              <a:p>
                <a:pPr marR="0" lvl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endParaRPr kumimoji="0" lang="pt-BR" altLang="pt-BR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Montserrat" panose="00000500000000000000" pitchFamily="2" charset="0"/>
                </a:endParaRPr>
              </a:p>
            </p:txBody>
          </p:sp>
        </mc:Choice>
        <mc:Fallback>
          <p:sp>
            <p:nvSpPr>
              <p:cNvPr id="18" name="CaixaDeTexto 17">
                <a:extLst>
                  <a:ext uri="{FF2B5EF4-FFF2-40B4-BE49-F238E27FC236}">
                    <a16:creationId xmlns:a16="http://schemas.microsoft.com/office/drawing/2014/main" id="{E8E74D47-BCF2-3F8A-2833-6376A275E8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376" y="2529851"/>
                <a:ext cx="6333393" cy="2747868"/>
              </a:xfrm>
              <a:prstGeom prst="rect">
                <a:avLst/>
              </a:prstGeom>
              <a:blipFill>
                <a:blip r:embed="rId2"/>
                <a:stretch>
                  <a:fillRect l="-674" t="-11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Imagem 10">
            <a:extLst>
              <a:ext uri="{FF2B5EF4-FFF2-40B4-BE49-F238E27FC236}">
                <a16:creationId xmlns:a16="http://schemas.microsoft.com/office/drawing/2014/main" id="{3D59C59F-4A56-5E72-5936-1D4C2B4F7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7969" y="3288948"/>
            <a:ext cx="4107989" cy="106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1760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AFDCFA-AAFF-FFF9-4B5F-691ABF972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9877B83D-172C-1609-54FB-746526FF0D87}"/>
              </a:ext>
            </a:extLst>
          </p:cNvPr>
          <p:cNvSpPr txBox="1"/>
          <p:nvPr/>
        </p:nvSpPr>
        <p:spPr>
          <a:xfrm>
            <a:off x="534359" y="594507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Interpretação Visual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395B0B18-57B1-2360-44FA-1046715569EC}"/>
              </a:ext>
            </a:extLst>
          </p:cNvPr>
          <p:cNvSpPr txBox="1"/>
          <p:nvPr/>
        </p:nvSpPr>
        <p:spPr>
          <a:xfrm>
            <a:off x="1519072" y="2345185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E0CE8B6-E43A-77DA-6BE4-61E491294C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FE63723B-6065-C89D-EEC5-3638DCB5CF06}"/>
              </a:ext>
            </a:extLst>
          </p:cNvPr>
          <p:cNvSpPr txBox="1"/>
          <p:nvPr/>
        </p:nvSpPr>
        <p:spPr>
          <a:xfrm>
            <a:off x="300871" y="2154713"/>
            <a:ext cx="633339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Parte inicial: dados reais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Parte final: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previsões geradas uma a uma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cada ponto depende do anterior</a:t>
            </a:r>
            <a:r>
              <a:rPr lang="pt-BR"/>
              <a:t>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pt-BR" altLang="pt-BR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</p:txBody>
      </p:sp>
      <p:pic>
        <p:nvPicPr>
          <p:cNvPr id="3" name="Imagem 2" descr="Gráfico, Gráfico de linhas&#10;&#10;O conteúdo gerado por IA pode estar incorreto.">
            <a:extLst>
              <a:ext uri="{FF2B5EF4-FFF2-40B4-BE49-F238E27FC236}">
                <a16:creationId xmlns:a16="http://schemas.microsoft.com/office/drawing/2014/main" id="{5F9B7D8C-B2FA-14FB-2408-8544C5E4B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6062" y="1371313"/>
            <a:ext cx="617806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0347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B08660-634C-9CDB-043D-DEC51EB4C5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3A22EB5F-4F19-B6DE-0C61-5C37055577E0}"/>
              </a:ext>
            </a:extLst>
          </p:cNvPr>
          <p:cNvSpPr txBox="1"/>
          <p:nvPr/>
        </p:nvSpPr>
        <p:spPr>
          <a:xfrm>
            <a:off x="522636" y="75500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Observação importante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986FA8BE-017A-C45A-0C2E-28A35370C708}"/>
              </a:ext>
            </a:extLst>
          </p:cNvPr>
          <p:cNvSpPr txBox="1"/>
          <p:nvPr/>
        </p:nvSpPr>
        <p:spPr>
          <a:xfrm>
            <a:off x="1519072" y="2345185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1744747-0650-D307-C2F9-740DA4D1F7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EF8958F8-7B08-EF26-3A17-9F9C10C1B530}"/>
              </a:ext>
            </a:extLst>
          </p:cNvPr>
          <p:cNvSpPr txBox="1"/>
          <p:nvPr/>
        </p:nvSpPr>
        <p:spPr>
          <a:xfrm>
            <a:off x="794717" y="1624841"/>
            <a:ext cx="1038909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b="1">
                <a:latin typeface="Montserrat" panose="00000500000000000000" pitchFamily="2" charset="0"/>
              </a:rPr>
              <a:t>Vantagem: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simples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reutiliza modelo existente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b="1">
                <a:latin typeface="Montserrat" panose="00000500000000000000" pitchFamily="2" charset="0"/>
              </a:rPr>
              <a:t>Limitação: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erros podem se acumular ao longo do horizonte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b="1">
                <a:latin typeface="Montserrat" panose="00000500000000000000" pitchFamily="2" charset="0"/>
              </a:rPr>
              <a:t>Alternativas</a:t>
            </a:r>
            <a:r>
              <a:rPr lang="pt-BR">
                <a:latin typeface="Montserrat" panose="00000500000000000000" pitchFamily="2" charset="0"/>
              </a:rPr>
              <a:t>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modelos </a:t>
            </a:r>
            <a:r>
              <a:rPr lang="pt-BR" err="1">
                <a:latin typeface="Montserrat" panose="00000500000000000000" pitchFamily="2" charset="0"/>
              </a:rPr>
              <a:t>multi-saída</a:t>
            </a:r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Seq2Seq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Transformers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pt-BR" altLang="pt-BR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92983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472DA8-FBB0-59A3-6EB4-D3451EC833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79E442A3-BBD8-95B2-72C2-C28AA9CB1CBC}"/>
              </a:ext>
            </a:extLst>
          </p:cNvPr>
          <p:cNvSpPr txBox="1"/>
          <p:nvPr/>
        </p:nvSpPr>
        <p:spPr>
          <a:xfrm>
            <a:off x="522636" y="755009"/>
            <a:ext cx="74402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Segunda abordagem: Previsão em um único disparo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1200C8A-2D70-8506-2908-7931EA5777B3}"/>
              </a:ext>
            </a:extLst>
          </p:cNvPr>
          <p:cNvSpPr txBox="1"/>
          <p:nvPr/>
        </p:nvSpPr>
        <p:spPr>
          <a:xfrm>
            <a:off x="1519072" y="2345185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21B827E-A2FD-DFCA-3A76-5B61454578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ABD0649-8753-6129-139F-8659E0D9CBAD}"/>
              </a:ext>
            </a:extLst>
          </p:cNvPr>
          <p:cNvSpPr txBox="1"/>
          <p:nvPr/>
        </p:nvSpPr>
        <p:spPr>
          <a:xfrm>
            <a:off x="691662" y="2131836"/>
            <a:ext cx="998126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t-BR" b="1">
                <a:latin typeface="Montserrat" panose="00000500000000000000" pitchFamily="2" charset="0"/>
              </a:rPr>
              <a:t>Ideia central</a:t>
            </a:r>
          </a:p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Em vez de prever 1 passo por vez, treinamos a RNN para: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receber uma janela temporal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produzir diretamente os próximos 14 valores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Isso é chamado de modelo sequência </a:t>
            </a:r>
            <a:r>
              <a:rPr lang="pt-BR" b="1">
                <a:latin typeface="Montserrat" panose="00000500000000000000" pitchFamily="2" charset="0"/>
              </a:rPr>
              <a:t>→</a:t>
            </a:r>
            <a:r>
              <a:rPr lang="pt-BR">
                <a:latin typeface="Montserrat" panose="00000500000000000000" pitchFamily="2" charset="0"/>
              </a:rPr>
              <a:t> vetor</a:t>
            </a:r>
          </a:p>
          <a:p>
            <a:pPr>
              <a:buNone/>
            </a:pPr>
            <a:endParaRPr lang="pt-BR" b="1">
              <a:latin typeface="Montserrat" panose="00000500000000000000" pitchFamily="2" charset="0"/>
            </a:endParaRPr>
          </a:p>
          <a:p>
            <a:pPr>
              <a:buNone/>
            </a:pPr>
            <a:r>
              <a:rPr lang="pt-BR" b="1">
                <a:latin typeface="Montserrat" panose="00000500000000000000" pitchFamily="2" charset="0"/>
              </a:rPr>
              <a:t>                                     Um único </a:t>
            </a:r>
            <a:r>
              <a:rPr lang="pt-BR" b="1" err="1">
                <a:latin typeface="Montserrat" panose="00000500000000000000" pitchFamily="2" charset="0"/>
              </a:rPr>
              <a:t>forward</a:t>
            </a:r>
            <a:r>
              <a:rPr lang="pt-BR" b="1">
                <a:latin typeface="Montserrat" panose="00000500000000000000" pitchFamily="2" charset="0"/>
              </a:rPr>
              <a:t> </a:t>
            </a:r>
            <a:r>
              <a:rPr lang="pt-BR" b="1" err="1">
                <a:latin typeface="Montserrat" panose="00000500000000000000" pitchFamily="2" charset="0"/>
              </a:rPr>
              <a:t>pass</a:t>
            </a:r>
            <a:r>
              <a:rPr lang="pt-BR" b="1">
                <a:latin typeface="Montserrat" panose="00000500000000000000" pitchFamily="2" charset="0"/>
              </a:rPr>
              <a:t> → 14 previsões </a:t>
            </a:r>
          </a:p>
        </p:txBody>
      </p:sp>
    </p:spTree>
    <p:extLst>
      <p:ext uri="{BB962C8B-B14F-4D97-AF65-F5344CB8AC3E}">
        <p14:creationId xmlns:p14="http://schemas.microsoft.com/office/powerpoint/2010/main" val="20463642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CC2A2B-C5A2-0910-65EA-79FEC5868F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4F2E9FD8-C08C-D4E9-EB60-10FF2B747AE1}"/>
              </a:ext>
            </a:extLst>
          </p:cNvPr>
          <p:cNvSpPr txBox="1"/>
          <p:nvPr/>
        </p:nvSpPr>
        <p:spPr>
          <a:xfrm>
            <a:off x="522636" y="75500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Comparação com a abordagem anterior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41D2D2E-71FF-9885-985A-EF9C5EBBC624}"/>
              </a:ext>
            </a:extLst>
          </p:cNvPr>
          <p:cNvSpPr txBox="1"/>
          <p:nvPr/>
        </p:nvSpPr>
        <p:spPr>
          <a:xfrm>
            <a:off x="1519072" y="2345185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DC6AD2E-6F78-C9D3-3C64-E0102B408F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B95975C-B979-61E7-FF9E-6EEC3F10F952}"/>
              </a:ext>
            </a:extLst>
          </p:cNvPr>
          <p:cNvSpPr txBox="1"/>
          <p:nvPr/>
        </p:nvSpPr>
        <p:spPr>
          <a:xfrm>
            <a:off x="691662" y="2167005"/>
            <a:ext cx="9981266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>
                <a:latin typeface="Montserrat" panose="00000500000000000000" pitchFamily="2" charset="0"/>
              </a:rPr>
              <a:t>Abordagem 1 (</a:t>
            </a:r>
            <a:r>
              <a:rPr lang="pt-BR" b="1" err="1">
                <a:latin typeface="Montserrat" panose="00000500000000000000" pitchFamily="2" charset="0"/>
              </a:rPr>
              <a:t>autoregressiva</a:t>
            </a:r>
            <a:r>
              <a:rPr lang="pt-BR" b="1">
                <a:latin typeface="Montserrat" panose="00000500000000000000" pitchFamily="2" charset="0"/>
              </a:rPr>
              <a:t>):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Previsão passo a passo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Usa previsões anteriores como entrada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Pode acumular erros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r>
              <a:rPr lang="pt-BR" b="1">
                <a:latin typeface="Montserrat" panose="00000500000000000000" pitchFamily="2" charset="0"/>
              </a:rPr>
              <a:t>Abordagem 2 (direta):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Previsão de 14 passos de uma vez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Não reutiliza previsões como entrada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Erros não se propagam no tempo</a:t>
            </a:r>
          </a:p>
        </p:txBody>
      </p:sp>
    </p:spTree>
    <p:extLst>
      <p:ext uri="{BB962C8B-B14F-4D97-AF65-F5344CB8AC3E}">
        <p14:creationId xmlns:p14="http://schemas.microsoft.com/office/powerpoint/2010/main" val="20141255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09991F-4765-23F0-6ED9-FA9E7EA61A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E47D6D11-40F0-7CEB-27D3-9C9BB1083BC6}"/>
              </a:ext>
            </a:extLst>
          </p:cNvPr>
          <p:cNvSpPr txBox="1"/>
          <p:nvPr/>
        </p:nvSpPr>
        <p:spPr>
          <a:xfrm>
            <a:off x="522636" y="75500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O que precisa mudar ?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6DE50F8-EDEC-4AAF-0D26-53AE67B64840}"/>
              </a:ext>
            </a:extLst>
          </p:cNvPr>
          <p:cNvSpPr txBox="1"/>
          <p:nvPr/>
        </p:nvSpPr>
        <p:spPr>
          <a:xfrm>
            <a:off x="1519072" y="2345185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3886428-2CB3-6DEE-C605-D7CD0CE17F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35CF0B6-3D25-3D74-C5BF-CA3F6D31AD3B}"/>
              </a:ext>
            </a:extLst>
          </p:cNvPr>
          <p:cNvSpPr txBox="1"/>
          <p:nvPr/>
        </p:nvSpPr>
        <p:spPr>
          <a:xfrm>
            <a:off x="691662" y="2529851"/>
            <a:ext cx="998126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latin typeface="Montserrat" panose="00000500000000000000" pitchFamily="2" charset="0"/>
              </a:rPr>
              <a:t>Para treinar esse modelo, precisamos mudar: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❌ Alvo: próximo valor escalar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✅ Alvo: vetor com os próximos 14 valores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r>
              <a:rPr lang="pt-BR">
                <a:latin typeface="Montserrat" panose="00000500000000000000" pitchFamily="2" charset="0"/>
              </a:rPr>
              <a:t>➡️ Isso exige um novo </a:t>
            </a:r>
            <a:r>
              <a:rPr lang="pt-BR" err="1">
                <a:latin typeface="Montserrat" panose="00000500000000000000" pitchFamily="2" charset="0"/>
              </a:rPr>
              <a:t>Dataset</a:t>
            </a:r>
            <a:r>
              <a:rPr lang="pt-BR">
                <a:latin typeface="Montserrat" panose="00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63535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6EEB97-742B-B343-E0C1-70D702F245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AFE10773-407F-441A-6EA5-9E12CAE092E5}"/>
              </a:ext>
            </a:extLst>
          </p:cNvPr>
          <p:cNvSpPr txBox="1"/>
          <p:nvPr/>
        </p:nvSpPr>
        <p:spPr>
          <a:xfrm>
            <a:off x="522637" y="859191"/>
            <a:ext cx="72565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RNNs</a:t>
            </a: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profundas (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Deep</a:t>
            </a: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RNNs</a:t>
            </a: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)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F93151D-F18D-9FEF-6F07-61339FCE06E5}"/>
              </a:ext>
            </a:extLst>
          </p:cNvPr>
          <p:cNvSpPr txBox="1"/>
          <p:nvPr/>
        </p:nvSpPr>
        <p:spPr>
          <a:xfrm>
            <a:off x="522637" y="1847899"/>
            <a:ext cx="6395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C233D12-7E87-D5F4-1F3D-2E79ECAF1B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F484971-F77D-E50E-D8BD-99B464E1D534}"/>
              </a:ext>
            </a:extLst>
          </p:cNvPr>
          <p:cNvSpPr txBox="1"/>
          <p:nvPr/>
        </p:nvSpPr>
        <p:spPr>
          <a:xfrm>
            <a:off x="328936" y="2457047"/>
            <a:ext cx="1134042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Uma RNN pode se tornar mais expressiva ao </a:t>
            </a:r>
            <a:r>
              <a:rPr kumimoji="0" lang="pt-BR" altLang="pt-BR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empilhar múltiplas camadas recorrentes</a:t>
            </a:r>
            <a:r>
              <a:rPr kumimoji="0" lang="pt-BR" altLang="pt-BR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pt-BR" altLang="pt-BR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pt-BR" altLang="pt-BR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Cada camada aprende representações temporais em níveis diferentes de abstração.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 altLang="pt-BR">
              <a:latin typeface="Montserrat" panose="00000500000000000000" pitchFamily="2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Esse empilhamento resulta em uma </a:t>
            </a:r>
            <a:r>
              <a:rPr kumimoji="0" lang="pt-BR" altLang="pt-BR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RNN profunda</a:t>
            </a: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, capaz de modelar padrões sequenciais mais complexos</a:t>
            </a:r>
            <a:r>
              <a:rPr lang="pt-BR" altLang="pt-BR">
                <a:latin typeface="Montserrat" panose="00000500000000000000" pitchFamily="2" charset="0"/>
              </a:rPr>
              <a:t>.</a:t>
            </a:r>
            <a:endParaRPr lang="pt-BR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85966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2626EB-AE5C-746C-DF7D-E2005BBB2F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489FC470-8883-FBF6-FD22-A5AD11E1B023}"/>
              </a:ext>
            </a:extLst>
          </p:cNvPr>
          <p:cNvSpPr txBox="1"/>
          <p:nvPr/>
        </p:nvSpPr>
        <p:spPr>
          <a:xfrm>
            <a:off x="522636" y="75500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Nova classe do 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Dataset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B0A4550-B6B7-0446-477E-303DBFEFF74C}"/>
              </a:ext>
            </a:extLst>
          </p:cNvPr>
          <p:cNvSpPr txBox="1"/>
          <p:nvPr/>
        </p:nvSpPr>
        <p:spPr>
          <a:xfrm>
            <a:off x="-100629" y="2230706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1D9B625-4E48-A17B-4E64-29E3E4D2F3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Imagem 4" descr="Texto&#10;&#10;O conteúdo gerado por IA pode estar incorreto.">
            <a:extLst>
              <a:ext uri="{FF2B5EF4-FFF2-40B4-BE49-F238E27FC236}">
                <a16:creationId xmlns:a16="http://schemas.microsoft.com/office/drawing/2014/main" id="{BE10E63C-9C43-23D3-BCA0-1B0E2BBA9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355" y="2392187"/>
            <a:ext cx="4647029" cy="2073625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7896E826-83C0-93DF-A214-37957FE6A4EF}"/>
              </a:ext>
            </a:extLst>
          </p:cNvPr>
          <p:cNvSpPr txBox="1"/>
          <p:nvPr/>
        </p:nvSpPr>
        <p:spPr>
          <a:xfrm>
            <a:off x="522636" y="2230706"/>
            <a:ext cx="684627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O que mudou no __</a:t>
            </a:r>
            <a:r>
              <a:rPr lang="pt-BR" err="1">
                <a:latin typeface="Montserrat" panose="00000500000000000000" pitchFamily="2" charset="0"/>
              </a:rPr>
              <a:t>len</a:t>
            </a:r>
            <a:r>
              <a:rPr lang="pt-BR">
                <a:latin typeface="Montserrat" panose="00000500000000000000" pitchFamily="2" charset="0"/>
              </a:rPr>
              <a:t>__()?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Agora precisamos garantir que: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haja espaço para:</a:t>
            </a:r>
          </a:p>
          <a:p>
            <a:pPr marL="1200150" lvl="2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a janela de entrada</a:t>
            </a:r>
          </a:p>
          <a:p>
            <a:pPr marL="1200150" lvl="2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mais 14 valores futuros</a:t>
            </a:r>
          </a:p>
          <a:p>
            <a:pPr marL="1200150" lvl="2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Evita acessar índices fora da série</a:t>
            </a:r>
          </a:p>
        </p:txBody>
      </p:sp>
    </p:spTree>
    <p:extLst>
      <p:ext uri="{BB962C8B-B14F-4D97-AF65-F5344CB8AC3E}">
        <p14:creationId xmlns:p14="http://schemas.microsoft.com/office/powerpoint/2010/main" val="28511360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7E4498-226B-10E1-2755-486CC99ED4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FD219241-1290-3EA2-52E3-63AA59A83BEF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941529C5-B0FF-7968-6F9E-0AFA30CC80AF}"/>
              </a:ext>
            </a:extLst>
          </p:cNvPr>
          <p:cNvSpPr txBox="1"/>
          <p:nvPr/>
        </p:nvSpPr>
        <p:spPr>
          <a:xfrm>
            <a:off x="-124076" y="2230706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2A15D24-6FA7-37DF-5D73-4B21981FCF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5099F732-129C-86B8-6B78-C6EE06CF5F91}"/>
                  </a:ext>
                </a:extLst>
              </p:cNvPr>
              <p:cNvSpPr txBox="1"/>
              <p:nvPr/>
            </p:nvSpPr>
            <p:spPr>
              <a:xfrm>
                <a:off x="510913" y="2600038"/>
                <a:ext cx="6018841" cy="21745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 err="1">
                    <a:latin typeface="Montserrat" panose="00000500000000000000" pitchFamily="2" charset="0"/>
                  </a:rPr>
                  <a:t>window</a:t>
                </a:r>
                <a:r>
                  <a:rPr lang="pt-BR">
                    <a:latin typeface="Montserrat" panose="00000500000000000000" pitchFamily="2" charset="0"/>
                  </a:rPr>
                  <a:t>:</a:t>
                </a:r>
              </a:p>
              <a:p>
                <a:pPr lvl="1"/>
                <a:endParaRPr lang="pt-BR">
                  <a:latin typeface="Montserrat" panose="00000500000000000000" pitchFamily="2" charset="0"/>
                </a:endParaRPr>
              </a:p>
              <a:p>
                <a:pPr marL="742950" lvl="1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contém os últimos </a:t>
                </a:r>
                <a:r>
                  <a:rPr lang="pt-BR" err="1">
                    <a:latin typeface="Montserrat" panose="00000500000000000000" pitchFamily="2" charset="0"/>
                  </a:rPr>
                  <a:t>window_length</a:t>
                </a:r>
                <a:r>
                  <a:rPr lang="pt-BR">
                    <a:latin typeface="Montserrat" panose="00000500000000000000" pitchFamily="2" charset="0"/>
                  </a:rPr>
                  <a:t> passos</a:t>
                </a:r>
              </a:p>
              <a:p>
                <a:endParaRPr lang="pt-BR">
                  <a:latin typeface="Montserrat" panose="00000500000000000000" pitchFamily="2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Forma típica: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pt-BR" b="0">
                          <a:latin typeface="Montserrat" panose="00000500000000000000" pitchFamily="2" charset="0"/>
                        </a:rPr>
                        <m:t>window</m:t>
                      </m:r>
                      <m:r>
                        <a:rPr lang="pt-BR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d>
                            <m:dPr>
                              <m:begChr m:val="["/>
                              <m:endChr m:val="]"/>
                              <m:sepChr m:val=","/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56</m:t>
                              </m:r>
                            </m:e>
                            <m:e>
                              <m:r>
                                <m:rPr>
                                  <m:nor/>
                                </m:rPr>
                                <a:rPr lang="ar-AE" i="1">
                                  <a:latin typeface="Montserrat" panose="00000500000000000000" pitchFamily="2" charset="0"/>
                                </a:rPr>
                                <m:t>  </m:t>
                              </m:r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e>
                          </m:d>
                        </m:sup>
                      </m:sSup>
                    </m:oMath>
                  </m:oMathPara>
                </a14:m>
                <a:endParaRPr lang="ar-AE" b="0">
                  <a:latin typeface="Montserrat" panose="00000500000000000000" pitchFamily="2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pt-BR">
                  <a:latin typeface="Montserrat" panose="00000500000000000000" pitchFamily="2" charset="0"/>
                </a:endParaRPr>
              </a:p>
            </p:txBody>
          </p:sp>
        </mc:Choice>
        <mc:Fallback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5099F732-129C-86B8-6B78-C6EE06CF5F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0913" y="2600038"/>
                <a:ext cx="6018841" cy="2174506"/>
              </a:xfrm>
              <a:prstGeom prst="rect">
                <a:avLst/>
              </a:prstGeom>
              <a:blipFill>
                <a:blip r:embed="rId2"/>
                <a:stretch>
                  <a:fillRect l="-709" t="-16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CaixaDeTexto 1">
            <a:extLst>
              <a:ext uri="{FF2B5EF4-FFF2-40B4-BE49-F238E27FC236}">
                <a16:creationId xmlns:a16="http://schemas.microsoft.com/office/drawing/2014/main" id="{6097CDF5-58F1-B6B7-F899-7E8428B7D587}"/>
              </a:ext>
            </a:extLst>
          </p:cNvPr>
          <p:cNvSpPr txBox="1"/>
          <p:nvPr/>
        </p:nvSpPr>
        <p:spPr>
          <a:xfrm>
            <a:off x="522636" y="75500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Construção da janela de entrada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pic>
        <p:nvPicPr>
          <p:cNvPr id="6" name="Imagem 5" descr="Texto&#10;&#10;O conteúdo gerado por IA pode estar incorreto.">
            <a:extLst>
              <a:ext uri="{FF2B5EF4-FFF2-40B4-BE49-F238E27FC236}">
                <a16:creationId xmlns:a16="http://schemas.microsoft.com/office/drawing/2014/main" id="{76F3858D-43CC-57A8-E007-AFEEF4799B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5263" y="2653318"/>
            <a:ext cx="4865076" cy="1921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7849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F60225-B854-6F76-9B62-EDEFDBB26A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4F66AA37-A9B4-92E5-5031-37E367DD2F3D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0A20FFA-7FB1-12A4-0183-9475B73DA42A}"/>
              </a:ext>
            </a:extLst>
          </p:cNvPr>
          <p:cNvSpPr txBox="1"/>
          <p:nvPr/>
        </p:nvSpPr>
        <p:spPr>
          <a:xfrm>
            <a:off x="-124076" y="2230706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6F54425-6DD2-FC2A-7BC6-6A50FE1E98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1B729F97-ED45-3183-CCDA-822CC70747D6}"/>
                  </a:ext>
                </a:extLst>
              </p:cNvPr>
              <p:cNvSpPr txBox="1"/>
              <p:nvPr/>
            </p:nvSpPr>
            <p:spPr>
              <a:xfrm>
                <a:off x="522637" y="2265876"/>
                <a:ext cx="6265026" cy="32476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pt-BR" b="1">
                    <a:latin typeface="Montserrat" panose="00000500000000000000" pitchFamily="2" charset="0"/>
                  </a:rPr>
                  <a:t>Interpretação:</a:t>
                </a:r>
              </a:p>
              <a:p>
                <a:endParaRPr lang="pt-BR">
                  <a:latin typeface="Montserrat" panose="00000500000000000000" pitchFamily="2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 err="1">
                    <a:latin typeface="Montserrat" panose="00000500000000000000" pitchFamily="2" charset="0"/>
                  </a:rPr>
                  <a:t>end</a:t>
                </a:r>
                <a:r>
                  <a:rPr lang="pt-BR">
                    <a:latin typeface="Montserrat" panose="00000500000000000000" pitchFamily="2" charset="0"/>
                  </a:rPr>
                  <a:t> : </a:t>
                </a:r>
                <a:r>
                  <a:rPr lang="pt-BR" err="1">
                    <a:latin typeface="Montserrat" panose="00000500000000000000" pitchFamily="2" charset="0"/>
                  </a:rPr>
                  <a:t>end</a:t>
                </a:r>
                <a:r>
                  <a:rPr lang="pt-BR">
                    <a:latin typeface="Montserrat" panose="00000500000000000000" pitchFamily="2" charset="0"/>
                  </a:rPr>
                  <a:t> + 14</a:t>
                </a: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pt-BR">
                  <a:latin typeface="Montserrat" panose="00000500000000000000" pitchFamily="2" charset="0"/>
                </a:endParaRPr>
              </a:p>
              <a:p>
                <a:pPr marL="742950" lvl="1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seleciona os </a:t>
                </a:r>
                <a:r>
                  <a:rPr lang="pt-BR" b="1">
                    <a:latin typeface="Montserrat" panose="00000500000000000000" pitchFamily="2" charset="0"/>
                  </a:rPr>
                  <a:t>14 dias seguintes</a:t>
                </a:r>
                <a:endParaRPr lang="pt-BR">
                  <a:latin typeface="Montserrat" panose="00000500000000000000" pitchFamily="2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0</a:t>
                </a:r>
              </a:p>
              <a:p>
                <a:pPr marL="742950" lvl="1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escolhe apenas a variável </a:t>
                </a:r>
                <a:r>
                  <a:rPr lang="pt-BR" b="1">
                    <a:latin typeface="Montserrat" panose="00000500000000000000" pitchFamily="2" charset="0"/>
                  </a:rPr>
                  <a:t>ferroviária</a:t>
                </a:r>
              </a:p>
              <a:p>
                <a:pPr lvl="1"/>
                <a:endParaRPr lang="pt-BR">
                  <a:latin typeface="Montserrat" panose="00000500000000000000" pitchFamily="2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Forma do alvo: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pt-BR" b="0">
                          <a:latin typeface="Montserrat" panose="00000500000000000000" pitchFamily="2" charset="0"/>
                        </a:rPr>
                        <m:t>target</m:t>
                      </m:r>
                      <m:r>
                        <a:rPr lang="pt-BR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d>
                            <m:dPr>
                              <m:begChr m:val="["/>
                              <m:endChr m:val="]"/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14</m:t>
                              </m:r>
                            </m:e>
                          </m:d>
                        </m:sup>
                      </m:sSup>
                    </m:oMath>
                  </m:oMathPara>
                </a14:m>
                <a:endParaRPr lang="ar-AE" b="0">
                  <a:latin typeface="Montserrat" panose="00000500000000000000" pitchFamily="2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pt-BR">
                  <a:latin typeface="Montserrat" panose="00000500000000000000" pitchFamily="2" charset="0"/>
                </a:endParaRPr>
              </a:p>
            </p:txBody>
          </p:sp>
        </mc:Choice>
        <mc:Fallback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1B729F97-ED45-3183-CCDA-822CC70747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2637" y="2265876"/>
                <a:ext cx="6265026" cy="3247620"/>
              </a:xfrm>
              <a:prstGeom prst="rect">
                <a:avLst/>
              </a:prstGeom>
              <a:blipFill>
                <a:blip r:embed="rId2"/>
                <a:stretch>
                  <a:fillRect l="-876" t="-1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CaixaDeTexto 1">
            <a:extLst>
              <a:ext uri="{FF2B5EF4-FFF2-40B4-BE49-F238E27FC236}">
                <a16:creationId xmlns:a16="http://schemas.microsoft.com/office/drawing/2014/main" id="{0DE48B73-60EF-13B0-BBA4-B8C1B4882613}"/>
              </a:ext>
            </a:extLst>
          </p:cNvPr>
          <p:cNvSpPr txBox="1"/>
          <p:nvPr/>
        </p:nvSpPr>
        <p:spPr>
          <a:xfrm>
            <a:off x="522636" y="75500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b="0" i="0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Construção do alvo (14 passos)</a:t>
            </a:r>
          </a:p>
        </p:txBody>
      </p:sp>
      <p:pic>
        <p:nvPicPr>
          <p:cNvPr id="5" name="Imagem 4" descr="Diagrama&#10;&#10;O conteúdo gerado por IA pode estar incorreto.">
            <a:extLst>
              <a:ext uri="{FF2B5EF4-FFF2-40B4-BE49-F238E27FC236}">
                <a16:creationId xmlns:a16="http://schemas.microsoft.com/office/drawing/2014/main" id="{C0C071CA-6D95-802D-3CE1-B52166DF4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6421" y="3016760"/>
            <a:ext cx="4334480" cy="112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4658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06436B-1B49-3907-DF0D-B4ACC94E13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AA691D47-EF80-B93F-3A72-7C6B8DEE5B97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3CCE5FEE-B6FA-DD3E-EA31-21E81F3032C1}"/>
              </a:ext>
            </a:extLst>
          </p:cNvPr>
          <p:cNvSpPr txBox="1"/>
          <p:nvPr/>
        </p:nvSpPr>
        <p:spPr>
          <a:xfrm>
            <a:off x="-124076" y="2230706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84E7AAB-6001-309D-0736-459C442B3E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CF6D3629-FD70-4EDA-B8C4-28FC190DE0A1}"/>
                  </a:ext>
                </a:extLst>
              </p:cNvPr>
              <p:cNvSpPr txBox="1"/>
              <p:nvPr/>
            </p:nvSpPr>
            <p:spPr>
              <a:xfrm>
                <a:off x="522636" y="2265876"/>
                <a:ext cx="10497055" cy="28623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pt-BR">
                    <a:latin typeface="Montserrat" panose="00000500000000000000" pitchFamily="2" charset="0"/>
                  </a:rPr>
                  <a:t>Entrada (X):</a:t>
                </a:r>
              </a:p>
              <a:p>
                <a:endParaRPr lang="pt-BR">
                  <a:latin typeface="Montserrat" panose="00000500000000000000" pitchFamily="2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sepChr m:val=","/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b="0" i="1" smtClean="0">
                              <a:latin typeface="Cambria Math" panose="02040503050406030204" pitchFamily="18" charset="0"/>
                            </a:rPr>
                            <m:t>56</m:t>
                          </m:r>
                        </m:e>
                        <m:e>
                          <m:r>
                            <m:rPr>
                              <m:nor/>
                            </m:rPr>
                            <a:rPr lang="ar-AE" i="1">
                              <a:latin typeface="Montserrat" panose="00000500000000000000" pitchFamily="2" charset="0"/>
                            </a:rPr>
                            <m:t>  </m:t>
                          </m:r>
                          <m:r>
                            <a:rPr lang="ar-AE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e>
                      </m:d>
                    </m:oMath>
                  </m:oMathPara>
                </a14:m>
                <a:endParaRPr lang="ar-AE">
                  <a:latin typeface="Montserrat" panose="00000500000000000000" pitchFamily="2" charset="0"/>
                </a:endParaRPr>
              </a:p>
              <a:p>
                <a:endParaRPr lang="pt-BR">
                  <a:latin typeface="Montserrat" panose="00000500000000000000" pitchFamily="2" charset="0"/>
                </a:endParaRPr>
              </a:p>
              <a:p>
                <a:r>
                  <a:rPr lang="pt-BR">
                    <a:latin typeface="Montserrat" panose="00000500000000000000" pitchFamily="2" charset="0"/>
                  </a:rPr>
                  <a:t>Saída (y):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b="0" i="1" smtClean="0">
                              <a:latin typeface="Cambria Math" panose="02040503050406030204" pitchFamily="18" charset="0"/>
                            </a:rPr>
                            <m:t>14</m:t>
                          </m:r>
                        </m:e>
                      </m:d>
                    </m:oMath>
                  </m:oMathPara>
                </a14:m>
                <a:endParaRPr lang="pt-BR">
                  <a:latin typeface="Montserrat" panose="00000500000000000000" pitchFamily="2" charset="0"/>
                </a:endParaRPr>
              </a:p>
              <a:p>
                <a:endParaRPr lang="ar-AE">
                  <a:latin typeface="Montserrat" panose="00000500000000000000" pitchFamily="2" charset="0"/>
                </a:endParaRPr>
              </a:p>
              <a:p>
                <a:r>
                  <a:rPr lang="pt-BR">
                    <a:latin typeface="Montserrat" panose="00000500000000000000" pitchFamily="2" charset="0"/>
                  </a:rPr>
                  <a:t>Cada exemplo ensina a rede a prever duas semanas inteiras.</a:t>
                </a:r>
              </a:p>
              <a:p>
                <a:endParaRPr lang="ar-AE">
                  <a:latin typeface="Montserrat" panose="00000500000000000000" pitchFamily="2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pt-BR">
                  <a:latin typeface="Montserrat" panose="00000500000000000000" pitchFamily="2" charset="0"/>
                </a:endParaRPr>
              </a:p>
            </p:txBody>
          </p:sp>
        </mc:Choice>
        <mc:Fallback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CF6D3629-FD70-4EDA-B8C4-28FC190DE0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2636" y="2265876"/>
                <a:ext cx="10497055" cy="2862322"/>
              </a:xfrm>
              <a:prstGeom prst="rect">
                <a:avLst/>
              </a:prstGeom>
              <a:blipFill>
                <a:blip r:embed="rId2"/>
                <a:stretch>
                  <a:fillRect l="-523" t="-12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CaixaDeTexto 1">
            <a:extLst>
              <a:ext uri="{FF2B5EF4-FFF2-40B4-BE49-F238E27FC236}">
                <a16:creationId xmlns:a16="http://schemas.microsoft.com/office/drawing/2014/main" id="{1D636F9A-BB71-3F8D-4705-8AD0A0E8B226}"/>
              </a:ext>
            </a:extLst>
          </p:cNvPr>
          <p:cNvSpPr txBox="1"/>
          <p:nvPr/>
        </p:nvSpPr>
        <p:spPr>
          <a:xfrm>
            <a:off x="522636" y="75500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b="0" i="0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Resumo do novo </a:t>
            </a:r>
            <a:r>
              <a:rPr lang="pt-BR" sz="2400" b="0" i="0" err="1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dataset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06292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8FD160-E71C-E8B6-6BD8-4668E50D7F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DDD16AAD-73E8-9F65-9E28-9B1FCC6E7CD5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2F70E47-C5B9-0EA7-AC9C-923589C1D0D0}"/>
              </a:ext>
            </a:extLst>
          </p:cNvPr>
          <p:cNvSpPr txBox="1"/>
          <p:nvPr/>
        </p:nvSpPr>
        <p:spPr>
          <a:xfrm>
            <a:off x="-124076" y="2230706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02B7A01-3162-A976-56C5-B2BA655EA4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E04019A-6C9F-7E66-1F93-BA7F14BE7962}"/>
              </a:ext>
            </a:extLst>
          </p:cNvPr>
          <p:cNvSpPr txBox="1"/>
          <p:nvPr/>
        </p:nvSpPr>
        <p:spPr>
          <a:xfrm>
            <a:off x="522636" y="1997839"/>
            <a:ext cx="1049705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latin typeface="Montserrat" panose="00000500000000000000" pitchFamily="2" charset="0"/>
              </a:rPr>
              <a:t>No código ao lado, temos que: 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BDBCD9A-1F8B-E07D-94E9-151CE0A9C180}"/>
              </a:ext>
            </a:extLst>
          </p:cNvPr>
          <p:cNvSpPr txBox="1"/>
          <p:nvPr/>
        </p:nvSpPr>
        <p:spPr>
          <a:xfrm>
            <a:off x="522636" y="75500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b="0" i="0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Observação importante (Dica)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7CC42AE-3D75-5141-4D79-58B5B124011C}"/>
              </a:ext>
            </a:extLst>
          </p:cNvPr>
          <p:cNvSpPr txBox="1"/>
          <p:nvPr/>
        </p:nvSpPr>
        <p:spPr>
          <a:xfrm>
            <a:off x="641838" y="2921169"/>
            <a:ext cx="639493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O valor 14 está fixo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pt-BR" altLang="pt-BR" sz="1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Em aplicações reais: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pt-BR" altLang="pt-BR" sz="1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kumimoji="0" lang="pt-BR" altLang="pt-BR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deveria ser um parâmetro configurável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kumimoji="0" lang="pt-BR" altLang="pt-BR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assim como </a:t>
            </a:r>
            <a:r>
              <a:rPr kumimoji="0" lang="pt-BR" altLang="pt-BR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window_length</a:t>
            </a:r>
            <a:r>
              <a:rPr kumimoji="0" lang="pt-BR" altLang="pt-BR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.</a:t>
            </a:r>
            <a:endParaRPr kumimoji="0" lang="pt-BR" altLang="pt-BR" sz="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00076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B965A7-E89B-B6CC-2096-4F7AB7713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695C1068-AEAC-FE3A-AED4-8C79741ADEE1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0155B52-F6A7-754C-34C2-14A36D056353}"/>
              </a:ext>
            </a:extLst>
          </p:cNvPr>
          <p:cNvSpPr txBox="1"/>
          <p:nvPr/>
        </p:nvSpPr>
        <p:spPr>
          <a:xfrm>
            <a:off x="-124076" y="2230706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61216BC-408B-5F58-03D0-66ECCFD20D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3A9D40F-ED77-B0BA-A51A-7BBC4AA8C00D}"/>
              </a:ext>
            </a:extLst>
          </p:cNvPr>
          <p:cNvSpPr txBox="1"/>
          <p:nvPr/>
        </p:nvSpPr>
        <p:spPr>
          <a:xfrm>
            <a:off x="522636" y="75500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b="0" i="0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Criação dos </a:t>
            </a:r>
            <a:r>
              <a:rPr lang="pt-BR" sz="2400" b="0" i="0" err="1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datasets</a:t>
            </a:r>
            <a:r>
              <a:rPr lang="pt-BR" sz="2400" b="0" i="0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 e </a:t>
            </a:r>
            <a:r>
              <a:rPr lang="pt-BR" sz="2400" b="0" i="0" err="1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dataloaders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pic>
        <p:nvPicPr>
          <p:cNvPr id="5" name="Imagem 4" descr="Texto&#10;&#10;O conteúdo gerado por IA pode estar incorreto.">
            <a:extLst>
              <a:ext uri="{FF2B5EF4-FFF2-40B4-BE49-F238E27FC236}">
                <a16:creationId xmlns:a16="http://schemas.microsoft.com/office/drawing/2014/main" id="{CBA49564-7879-E7DC-D241-0F909F944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7415" y="2415372"/>
            <a:ext cx="4982687" cy="2615451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DEC59EEE-735D-E22D-CD71-02839FE8264E}"/>
              </a:ext>
            </a:extLst>
          </p:cNvPr>
          <p:cNvSpPr txBox="1"/>
          <p:nvPr/>
        </p:nvSpPr>
        <p:spPr>
          <a:xfrm>
            <a:off x="653561" y="2967335"/>
            <a:ext cx="639493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Processo idêntico ao anterior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A única diferença: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kumimoji="0" lang="pt-BR" altLang="pt-BR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agora o </a:t>
            </a:r>
            <a:r>
              <a:rPr kumimoji="0" lang="pt-BR" altLang="pt-BR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alvo é um vetor</a:t>
            </a:r>
            <a:endParaRPr kumimoji="0" lang="pt-BR" altLang="pt-BR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12657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316A5C-7380-F102-A560-C7A47E4133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97275FE6-759D-713D-9ADE-BD334B9AEB68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573793A-70B1-B989-AFC6-855287F781B1}"/>
              </a:ext>
            </a:extLst>
          </p:cNvPr>
          <p:cNvSpPr txBox="1"/>
          <p:nvPr/>
        </p:nvSpPr>
        <p:spPr>
          <a:xfrm>
            <a:off x="-124076" y="2230706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B3CF421-BF7A-3097-6694-4F8C9E709D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35152A2-612F-6288-1360-596BA642D18C}"/>
              </a:ext>
            </a:extLst>
          </p:cNvPr>
          <p:cNvSpPr txBox="1"/>
          <p:nvPr/>
        </p:nvSpPr>
        <p:spPr>
          <a:xfrm>
            <a:off x="522636" y="75500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b="0" i="0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Arquitetura da RNN</a:t>
            </a:r>
          </a:p>
        </p:txBody>
      </p:sp>
      <p:pic>
        <p:nvPicPr>
          <p:cNvPr id="6" name="Imagem 5" descr="Texto&#10;&#10;O conteúdo gerado por IA pode estar incorreto.">
            <a:extLst>
              <a:ext uri="{FF2B5EF4-FFF2-40B4-BE49-F238E27FC236}">
                <a16:creationId xmlns:a16="http://schemas.microsoft.com/office/drawing/2014/main" id="{076145DA-448B-6ECA-79AE-519D10E01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2690709"/>
            <a:ext cx="4467402" cy="2186091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89AD221C-BB69-E496-364E-C93D0FB09574}"/>
              </a:ext>
            </a:extLst>
          </p:cNvPr>
          <p:cNvSpPr txBox="1"/>
          <p:nvPr/>
        </p:nvSpPr>
        <p:spPr>
          <a:xfrm>
            <a:off x="653562" y="2565287"/>
            <a:ext cx="639493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b="1">
                <a:latin typeface="Montserrat" panose="00000500000000000000" pitchFamily="2" charset="0"/>
              </a:rPr>
              <a:t>O que mudou?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err="1">
                <a:latin typeface="Montserrat" panose="00000500000000000000" pitchFamily="2" charset="0"/>
              </a:rPr>
              <a:t>input_size</a:t>
            </a:r>
            <a:r>
              <a:rPr lang="pt-BR">
                <a:latin typeface="Montserrat" panose="00000500000000000000" pitchFamily="2" charset="0"/>
              </a:rPr>
              <a:t> = 5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entradas multivariadas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err="1">
                <a:latin typeface="Montserrat" panose="00000500000000000000" pitchFamily="2" charset="0"/>
              </a:rPr>
              <a:t>output_size</a:t>
            </a:r>
            <a:r>
              <a:rPr lang="pt-BR">
                <a:latin typeface="Montserrat" panose="00000500000000000000" pitchFamily="2" charset="0"/>
              </a:rPr>
              <a:t> = 14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previsão de 14 passos simultaneamente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O restante da arquitetura é o mesmo</a:t>
            </a:r>
          </a:p>
        </p:txBody>
      </p:sp>
    </p:spTree>
    <p:extLst>
      <p:ext uri="{BB962C8B-B14F-4D97-AF65-F5344CB8AC3E}">
        <p14:creationId xmlns:p14="http://schemas.microsoft.com/office/powerpoint/2010/main" val="10204634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03128F-ECF5-A800-1D8C-7B9EFFFE3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BD00A16B-C82B-A4EF-9176-5E761D901108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1CDC16C-5AF8-FA5D-D818-70F979F08ED5}"/>
              </a:ext>
            </a:extLst>
          </p:cNvPr>
          <p:cNvSpPr txBox="1"/>
          <p:nvPr/>
        </p:nvSpPr>
        <p:spPr>
          <a:xfrm>
            <a:off x="697498" y="1913600"/>
            <a:ext cx="1079700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>
                <a:latin typeface="Montserrat" panose="00000500000000000000" pitchFamily="2" charset="0"/>
              </a:rPr>
              <a:t>A RNN: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pt-BR" altLang="pt-BR">
              <a:latin typeface="Montserrat" panose="00000500000000000000" pitchFamily="2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>
                <a:latin typeface="Montserrat" panose="00000500000000000000" pitchFamily="2" charset="0"/>
              </a:rPr>
              <a:t>processa a sequência inteira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>
                <a:latin typeface="Montserrat" panose="00000500000000000000" pitchFamily="2" charset="0"/>
              </a:rPr>
              <a:t>resume a informação no estado oculto final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pt-BR" alt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>
                <a:latin typeface="Montserrat" panose="00000500000000000000" pitchFamily="2" charset="0"/>
              </a:rPr>
              <a:t>A camada de saída: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pt-BR" altLang="pt-BR">
              <a:latin typeface="Montserrat" panose="00000500000000000000" pitchFamily="2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>
                <a:latin typeface="Montserrat" panose="00000500000000000000" pitchFamily="2" charset="0"/>
              </a:rPr>
              <a:t>transforma esse estado em um </a:t>
            </a:r>
            <a:r>
              <a:rPr lang="pt-BR" altLang="pt-BR" b="1">
                <a:latin typeface="Montserrat" panose="00000500000000000000" pitchFamily="2" charset="0"/>
              </a:rPr>
              <a:t>vetor de 14 valores</a:t>
            </a:r>
            <a:endParaRPr lang="pt-BR" altLang="pt-BR">
              <a:latin typeface="Montserrat" panose="000005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599C06A-74AE-9B98-B012-4C9C2108E3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EE4FF2E-8AA7-FBA3-A979-D41F05A0C5F7}"/>
              </a:ext>
            </a:extLst>
          </p:cNvPr>
          <p:cNvSpPr txBox="1"/>
          <p:nvPr/>
        </p:nvSpPr>
        <p:spPr>
          <a:xfrm>
            <a:off x="522636" y="75500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Interpretação do modelo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61166A89-19E0-91DF-5D24-39DC233E3E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19965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F877D0-B6C7-4572-E31B-DA73096201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39CFEDA7-A4A6-B91B-081F-AD954E8F5A77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4D42004-66B0-2408-B97A-16F801BBE2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F5155E2-B89A-DA72-5EAB-CBE065471482}"/>
              </a:ext>
            </a:extLst>
          </p:cNvPr>
          <p:cNvSpPr txBox="1"/>
          <p:nvPr/>
        </p:nvSpPr>
        <p:spPr>
          <a:xfrm>
            <a:off x="581251" y="559346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Previsão com o modelo treinado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57A03EF-30DA-41BD-FEF3-F1EC5C3F86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Imagem 5" descr="Texto&#10;&#10;O conteúdo gerado por IA pode estar incorreto.">
            <a:extLst>
              <a:ext uri="{FF2B5EF4-FFF2-40B4-BE49-F238E27FC236}">
                <a16:creationId xmlns:a16="http://schemas.microsoft.com/office/drawing/2014/main" id="{A0A76111-519E-B644-79D0-D11EEE7D5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9015" y="2511986"/>
            <a:ext cx="4612072" cy="234836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4" name="CaixaDeTexto 13">
                <a:extLst>
                  <a:ext uri="{FF2B5EF4-FFF2-40B4-BE49-F238E27FC236}">
                    <a16:creationId xmlns:a16="http://schemas.microsoft.com/office/drawing/2014/main" id="{55318823-54A2-5936-C781-E8B07EBB0E01}"/>
                  </a:ext>
                </a:extLst>
              </p:cNvPr>
              <p:cNvSpPr txBox="1"/>
              <p:nvPr/>
            </p:nvSpPr>
            <p:spPr>
              <a:xfrm>
                <a:off x="510913" y="1692848"/>
                <a:ext cx="6394938" cy="37660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buNone/>
                </a:pPr>
                <a:r>
                  <a:rPr lang="pt-BR" b="1">
                    <a:latin typeface="Montserrat" panose="00000500000000000000" pitchFamily="2" charset="0"/>
                  </a:rPr>
                  <a:t>O que está acontecendo aqui?</a:t>
                </a:r>
              </a:p>
              <a:p>
                <a:pPr>
                  <a:buNone/>
                </a:pPr>
                <a:endParaRPr lang="pt-BR">
                  <a:latin typeface="Montserrat" panose="00000500000000000000" pitchFamily="2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Selecionamos uma janela de 56 dias com 5 variáveis.</a:t>
                </a: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Ajustamos o formato para o padrão da RNN: [lote, tempo, variáveis].</a:t>
                </a: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A RNN processa toda a sequência uma única vez.</a:t>
                </a: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A saída é um vetor com as previsões dos próximos 14 dias.</a:t>
                </a: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m:rPr>
                            <m:nor/>
                          </m:rPr>
                          <a:rPr lang="pt-BR" i="1">
                            <a:latin typeface="Montserrat" panose="00000500000000000000" pitchFamily="2" charset="0"/>
                          </a:rPr>
                          <m:t>pred</m:t>
                        </m:r>
                      </m:sub>
                    </m:sSub>
                    <m:r>
                      <a:rPr lang="ar-AE" b="0" i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sepChr m:val=","/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ar-AE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ar-AE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ar-AE" b="0" i="0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ar-AE" b="0" i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  <m:e>
                        <m:r>
                          <a:rPr lang="ar-AE" b="0" i="0" smtClean="0">
                            <a:latin typeface="Cambria Math" panose="02040503050406030204" pitchFamily="18" charset="0"/>
                          </a:rPr>
                          <m:t>…</m:t>
                        </m:r>
                      </m:e>
                      <m:e>
                        <m:sSub>
                          <m:sSubPr>
                            <m:ctrlPr>
                              <a:rPr lang="ar-A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ar-AE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ar-AE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ar-AE" b="0" i="0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ar-AE" b="0" i="0" smtClean="0">
                                <a:latin typeface="Cambria Math" panose="02040503050406030204" pitchFamily="18" charset="0"/>
                              </a:rPr>
                              <m:t>14</m:t>
                            </m:r>
                          </m:sub>
                        </m:sSub>
                      </m:e>
                    </m:d>
                  </m:oMath>
                </a14:m>
                <a:endParaRPr lang="pt-BR">
                  <a:latin typeface="Montserrat" panose="00000500000000000000" pitchFamily="2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ar-AE" b="0">
                  <a:latin typeface="Montserrat" panose="00000500000000000000" pitchFamily="2" charset="0"/>
                </a:endParaRPr>
              </a:p>
              <a:p>
                <a:pPr>
                  <a:buNone/>
                </a:pPr>
                <a:r>
                  <a:rPr lang="pt-BR" b="1">
                    <a:latin typeface="Montserrat" panose="00000500000000000000" pitchFamily="2" charset="0"/>
                  </a:rPr>
                  <a:t>Uma única inferência → 14 previsões, sem propagação de erro.</a:t>
                </a:r>
                <a:endParaRPr lang="pt-BR">
                  <a:latin typeface="Montserrat" panose="00000500000000000000" pitchFamily="2" charset="0"/>
                </a:endParaRPr>
              </a:p>
            </p:txBody>
          </p:sp>
        </mc:Choice>
        <mc:Fallback>
          <p:sp>
            <p:nvSpPr>
              <p:cNvPr id="14" name="CaixaDeTexto 13">
                <a:extLst>
                  <a:ext uri="{FF2B5EF4-FFF2-40B4-BE49-F238E27FC236}">
                    <a16:creationId xmlns:a16="http://schemas.microsoft.com/office/drawing/2014/main" id="{55318823-54A2-5936-C781-E8B07EBB0E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0913" y="1692848"/>
                <a:ext cx="6394938" cy="3766031"/>
              </a:xfrm>
              <a:prstGeom prst="rect">
                <a:avLst/>
              </a:prstGeom>
              <a:blipFill>
                <a:blip r:embed="rId3"/>
                <a:stretch>
                  <a:fillRect l="-858" t="-9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25165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B5DAD1-F7B7-C8E2-061D-C184550913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13AED08B-1595-9FA1-8845-7364922C1DE6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EA3BC64-8AC9-5F97-5144-5CAA77D056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7E42B2F5-E83D-371E-A441-3DDF3D6535B0}"/>
              </a:ext>
            </a:extLst>
          </p:cNvPr>
          <p:cNvSpPr txBox="1"/>
          <p:nvPr/>
        </p:nvSpPr>
        <p:spPr>
          <a:xfrm>
            <a:off x="581251" y="559346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Vantagens dessa abordagem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7A3A9C4-AF23-0C93-77B2-86FFC0DC92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6FFCA1EE-B502-703F-C027-EC7B4B3DAF9C}"/>
              </a:ext>
            </a:extLst>
          </p:cNvPr>
          <p:cNvSpPr txBox="1"/>
          <p:nvPr/>
        </p:nvSpPr>
        <p:spPr>
          <a:xfrm>
            <a:off x="800580" y="2549658"/>
            <a:ext cx="1059084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 Não acumula erros ao longo do tempo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 Mais estável para horizontes longos</a:t>
            </a:r>
            <a:br>
              <a:rPr lang="pt-BR">
                <a:latin typeface="Montserrat" panose="00000500000000000000" pitchFamily="2" charset="0"/>
              </a:rPr>
            </a:b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 Inferência mais rápida (um disparo)</a:t>
            </a:r>
          </a:p>
        </p:txBody>
      </p:sp>
    </p:spTree>
    <p:extLst>
      <p:ext uri="{BB962C8B-B14F-4D97-AF65-F5344CB8AC3E}">
        <p14:creationId xmlns:p14="http://schemas.microsoft.com/office/powerpoint/2010/main" val="964878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42CED6-A809-F126-DB59-FD150B8B9A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C8369853-FF7D-FCD4-A9C3-AE7E4FE52C84}"/>
              </a:ext>
            </a:extLst>
          </p:cNvPr>
          <p:cNvSpPr txBox="1"/>
          <p:nvPr/>
        </p:nvSpPr>
        <p:spPr>
          <a:xfrm>
            <a:off x="522637" y="959492"/>
            <a:ext cx="72565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Desenrolamento no tempo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CF263E2-F9B2-734D-96AB-5D797D98FC96}"/>
              </a:ext>
            </a:extLst>
          </p:cNvPr>
          <p:cNvSpPr txBox="1"/>
          <p:nvPr/>
        </p:nvSpPr>
        <p:spPr>
          <a:xfrm>
            <a:off x="522637" y="1847899"/>
            <a:ext cx="6395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FFF90BA-4572-2EEE-C78C-D410F2E61E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CA6B83F9-A365-6081-44D2-85F13053C5ED}"/>
              </a:ext>
            </a:extLst>
          </p:cNvPr>
          <p:cNvSpPr txBox="1"/>
          <p:nvPr/>
        </p:nvSpPr>
        <p:spPr>
          <a:xfrm>
            <a:off x="270388" y="2551640"/>
            <a:ext cx="6209239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A figura ao lado mostra a arquitetura da </a:t>
            </a:r>
            <a:r>
              <a:rPr lang="pt-BR" b="1">
                <a:latin typeface="Montserrat" panose="00000500000000000000" pitchFamily="2" charset="0"/>
              </a:rPr>
              <a:t>RNN profunda com camadas empilhadas</a:t>
            </a:r>
            <a:r>
              <a:rPr lang="pt-BR">
                <a:latin typeface="Montserrat" panose="00000500000000000000" pitchFamily="2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Além disso mostra a mesma rede </a:t>
            </a:r>
            <a:r>
              <a:rPr lang="pt-BR" b="1">
                <a:latin typeface="Montserrat" panose="00000500000000000000" pitchFamily="2" charset="0"/>
              </a:rPr>
              <a:t>desenrolada ao longo do tempo</a:t>
            </a:r>
            <a:r>
              <a:rPr lang="pt-BR">
                <a:latin typeface="Montserrat" panose="00000500000000000000" pitchFamily="2" charset="0"/>
              </a:rPr>
              <a:t>, mostrando como a informação é processada sequencialmente.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Esse desenrolamento ajuda a entender como o estado oculto evolui a cada passo temporal.</a:t>
            </a:r>
          </a:p>
        </p:txBody>
      </p:sp>
      <p:pic>
        <p:nvPicPr>
          <p:cNvPr id="13" name="Imagem 12" descr="Diagrama&#10;&#10;O conteúdo gerado por IA pode estar incorreto.">
            <a:extLst>
              <a:ext uri="{FF2B5EF4-FFF2-40B4-BE49-F238E27FC236}">
                <a16:creationId xmlns:a16="http://schemas.microsoft.com/office/drawing/2014/main" id="{48E15CAD-8D4C-2928-A236-E444CB89E4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3407" y="1513490"/>
            <a:ext cx="4461641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6609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CFDCA4-4A0F-E7BF-41E6-F6B745421B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B2D1DABA-FE27-5A68-33A3-85A3D844A6C2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9D59441-C67E-FE51-DA0E-E4745B9363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D45E0CD-52A1-D531-3FFD-642B68D39100}"/>
              </a:ext>
            </a:extLst>
          </p:cNvPr>
          <p:cNvSpPr txBox="1"/>
          <p:nvPr/>
        </p:nvSpPr>
        <p:spPr>
          <a:xfrm>
            <a:off x="581251" y="559346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Limitação natural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64EF14AA-A90A-3F2C-39E0-821260CED5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B2BE961-C023-5D72-AE4F-0CC113DD7B2A}"/>
              </a:ext>
            </a:extLst>
          </p:cNvPr>
          <p:cNvSpPr txBox="1"/>
          <p:nvPr/>
        </p:nvSpPr>
        <p:spPr>
          <a:xfrm>
            <a:off x="581251" y="1951672"/>
            <a:ext cx="619468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As previsões: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tendem a ser </a:t>
            </a:r>
            <a:r>
              <a:rPr lang="pt-BR" b="1">
                <a:latin typeface="Montserrat" panose="00000500000000000000" pitchFamily="2" charset="0"/>
              </a:rPr>
              <a:t>melhores no curto prazo</a:t>
            </a:r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e </a:t>
            </a:r>
            <a:r>
              <a:rPr lang="pt-BR" b="1">
                <a:latin typeface="Montserrat" panose="00000500000000000000" pitchFamily="2" charset="0"/>
              </a:rPr>
              <a:t>piorar gradualmente</a:t>
            </a:r>
            <a:r>
              <a:rPr lang="pt-BR">
                <a:latin typeface="Montserrat" panose="00000500000000000000" pitchFamily="2" charset="0"/>
              </a:rPr>
              <a:t> nos dias mais distantes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Isso reflete: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incerteza crescente no futuro.</a:t>
            </a:r>
          </a:p>
          <a:p>
            <a:endParaRPr lang="pt-BR">
              <a:latin typeface="Montserrat" panose="00000500000000000000" pitchFamily="2" charset="0"/>
            </a:endParaRPr>
          </a:p>
        </p:txBody>
      </p:sp>
      <p:pic>
        <p:nvPicPr>
          <p:cNvPr id="5" name="Imagem 4" descr="Gráfico, Gráfico de linhas&#10;&#10;O conteúdo gerado por IA pode estar incorreto.">
            <a:extLst>
              <a:ext uri="{FF2B5EF4-FFF2-40B4-BE49-F238E27FC236}">
                <a16:creationId xmlns:a16="http://schemas.microsoft.com/office/drawing/2014/main" id="{FD2DA172-4253-3AC3-668C-CAD948057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5938" y="1655712"/>
            <a:ext cx="4818185" cy="3177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5707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AD878C-1DF5-F99B-D890-15EAB27A96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9C0AA687-BEF7-2154-FAE7-A9F9B1F1C21D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3018D2F-BEE3-6A94-7F27-B4DE1B67CC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10DDEFA2-5125-7E1D-6336-9C32F43645F3}"/>
              </a:ext>
            </a:extLst>
          </p:cNvPr>
          <p:cNvSpPr txBox="1"/>
          <p:nvPr/>
        </p:nvSpPr>
        <p:spPr>
          <a:xfrm>
            <a:off x="581251" y="559346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Comparação final das duas estratégias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FBE8057-E78B-AECE-D608-CE06C9D8EB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039A1286-C863-7150-939A-85D2C3E424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104130"/>
              </p:ext>
            </p:extLst>
          </p:nvPr>
        </p:nvGraphicFramePr>
        <p:xfrm>
          <a:off x="675036" y="2702377"/>
          <a:ext cx="10515600" cy="164592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5891233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34635807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7835104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BR" b="1">
                          <a:latin typeface="Montserrat" panose="00000500000000000000" pitchFamily="2" charset="0"/>
                        </a:rPr>
                        <a:t>Estratégia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BR" b="1">
                          <a:latin typeface="Montserrat" panose="00000500000000000000" pitchFamily="2" charset="0"/>
                        </a:rPr>
                        <a:t>Como prevê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BR" b="1">
                          <a:latin typeface="Montserrat" panose="00000500000000000000" pitchFamily="2" charset="0"/>
                        </a:rPr>
                        <a:t>Erro acumulado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6933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  <a:p>
                      <a:pPr>
                        <a:buNone/>
                      </a:pPr>
                      <a:r>
                        <a:rPr lang="pt-BR" b="1" err="1">
                          <a:latin typeface="Montserrat" panose="00000500000000000000" pitchFamily="2" charset="0"/>
                        </a:rPr>
                        <a:t>Autoregressiva</a:t>
                      </a: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BR" b="1">
                          <a:latin typeface="Montserrat" panose="00000500000000000000" pitchFamily="2" charset="0"/>
                        </a:rPr>
                        <a:t>1 passo por vez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BR" b="1">
                          <a:latin typeface="Montserrat" panose="00000500000000000000" pitchFamily="2" charset="0"/>
                        </a:rPr>
                        <a:t>Sim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82342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  <a:p>
                      <a:pPr>
                        <a:buNone/>
                      </a:pPr>
                      <a:r>
                        <a:rPr lang="pt-BR" b="1">
                          <a:latin typeface="Montserrat" panose="00000500000000000000" pitchFamily="2" charset="0"/>
                        </a:rPr>
                        <a:t>Direta (</a:t>
                      </a:r>
                      <a:r>
                        <a:rPr lang="pt-BR" b="1" err="1">
                          <a:latin typeface="Montserrat" panose="00000500000000000000" pitchFamily="2" charset="0"/>
                        </a:rPr>
                        <a:t>seq→vetor</a:t>
                      </a:r>
                      <a:r>
                        <a:rPr lang="pt-BR" b="1">
                          <a:latin typeface="Montserrat" panose="00000500000000000000" pitchFamily="2" charset="0"/>
                        </a:rPr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BR" b="1">
                          <a:latin typeface="Montserrat" panose="00000500000000000000" pitchFamily="2" charset="0"/>
                        </a:rPr>
                        <a:t>14 de uma vez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BR" b="1">
                          <a:latin typeface="Montserrat" panose="00000500000000000000" pitchFamily="2" charset="0"/>
                        </a:rPr>
                        <a:t>Não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56606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762314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582102-5055-3330-BA67-7A44E6393B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0822F987-A970-22B0-0C53-AB1AC4B1FD55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F5711BF-1F6D-F27C-124A-21090647A7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152FD9F-A70A-B687-E6A9-62EB602EEFF5}"/>
              </a:ext>
            </a:extLst>
          </p:cNvPr>
          <p:cNvSpPr txBox="1"/>
          <p:nvPr/>
        </p:nvSpPr>
        <p:spPr>
          <a:xfrm>
            <a:off x="581251" y="559346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Dica Avançada (Híbrida)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FB721D5-2158-6E80-17F8-801496AE38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AC8A19A-7247-E3B1-BD16-739A93D4724F}"/>
              </a:ext>
            </a:extLst>
          </p:cNvPr>
          <p:cNvSpPr txBox="1"/>
          <p:nvPr/>
        </p:nvSpPr>
        <p:spPr>
          <a:xfrm>
            <a:off x="581251" y="1838907"/>
            <a:ext cx="1019028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t-BR">
                <a:latin typeface="Montserrat" panose="00000500000000000000" pitchFamily="2" charset="0"/>
              </a:rPr>
              <a:t>Combinação de abordagens para previsão de longo prazo</a:t>
            </a:r>
          </a:p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Passo 1: Prever os próximos 14 dias de uma vez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Passo 2: Adicionar essas previsões à sequência de entrada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Passo 3: Repetir o processo para horizontes maiores</a:t>
            </a:r>
          </a:p>
          <a:p>
            <a:pPr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>
              <a:buNone/>
            </a:pPr>
            <a:r>
              <a:rPr lang="pt-BR">
                <a:latin typeface="Montserrat" panose="00000500000000000000" pitchFamily="2" charset="0"/>
              </a:rPr>
              <a:t> Essa estratégia é muito usada em previsões de longo prazo, pois combina previsão direta com expansão recursiva.</a:t>
            </a:r>
          </a:p>
        </p:txBody>
      </p:sp>
    </p:spTree>
    <p:extLst>
      <p:ext uri="{BB962C8B-B14F-4D97-AF65-F5344CB8AC3E}">
        <p14:creationId xmlns:p14="http://schemas.microsoft.com/office/powerpoint/2010/main" val="250734601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5DA92F-FCDD-AC8F-30BD-7600BE21AB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F196685F-A357-ACC5-61B5-7CD10FBB09B6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9D67301-0358-B33E-85A2-5DD1083129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6F61D7B-2322-5AC3-3EB9-BB4B7954741F}"/>
              </a:ext>
            </a:extLst>
          </p:cNvPr>
          <p:cNvSpPr txBox="1"/>
          <p:nvPr/>
        </p:nvSpPr>
        <p:spPr>
          <a:xfrm>
            <a:off x="527538" y="790178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Próximo passo natural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9526BA23-DFDD-77E3-B7EC-F3A77D3953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5FCAD0E3-D664-FC14-0DF9-A752B7B91E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1031175"/>
              </p:ext>
            </p:extLst>
          </p:nvPr>
        </p:nvGraphicFramePr>
        <p:xfrm>
          <a:off x="527538" y="2108826"/>
          <a:ext cx="10498975" cy="1097280"/>
        </p:xfrm>
        <a:graphic>
          <a:graphicData uri="http://schemas.openxmlformats.org/drawingml/2006/table">
            <a:tbl>
              <a:tblPr/>
              <a:tblGrid>
                <a:gridCol w="3488575">
                  <a:extLst>
                    <a:ext uri="{9D8B030D-6E8A-4147-A177-3AD203B41FA5}">
                      <a16:colId xmlns:a16="http://schemas.microsoft.com/office/drawing/2014/main" val="25891233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34635807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7835104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pt-BR" b="0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6933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82342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5660624"/>
                  </a:ext>
                </a:extLst>
              </a:tr>
            </a:tbl>
          </a:graphicData>
        </a:graphic>
      </p:graphicFrame>
      <p:sp>
        <p:nvSpPr>
          <p:cNvPr id="7" name="CaixaDeTexto 6">
            <a:extLst>
              <a:ext uri="{FF2B5EF4-FFF2-40B4-BE49-F238E27FC236}">
                <a16:creationId xmlns:a16="http://schemas.microsoft.com/office/drawing/2014/main" id="{A83F5ACB-75E4-E34C-1112-08AE280AC88D}"/>
              </a:ext>
            </a:extLst>
          </p:cNvPr>
          <p:cNvSpPr txBox="1"/>
          <p:nvPr/>
        </p:nvSpPr>
        <p:spPr>
          <a:xfrm>
            <a:off x="803990" y="1913444"/>
            <a:ext cx="9336471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t-BR" b="1">
                <a:latin typeface="Montserrat" panose="00000500000000000000" pitchFamily="2" charset="0"/>
              </a:rPr>
              <a:t>Modelos sequência-para-sequência (Seq2Seq)</a:t>
            </a:r>
          </a:p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Entrada: sequência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Saída: sequência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Maior flexibilidade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Melhor para horizontes longos.</a:t>
            </a:r>
          </a:p>
        </p:txBody>
      </p:sp>
    </p:spTree>
    <p:extLst>
      <p:ext uri="{BB962C8B-B14F-4D97-AF65-F5344CB8AC3E}">
        <p14:creationId xmlns:p14="http://schemas.microsoft.com/office/powerpoint/2010/main" val="3288713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C8075C-3CB1-D5CE-A229-441EC273D8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A3CCF949-5F45-4568-15BC-2BA54F29B4EE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05B8AE2-1AB2-1F16-A8EF-C5BD6FC6B0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36891EC6-1C37-FB69-517C-E5582F9D68C2}"/>
              </a:ext>
            </a:extLst>
          </p:cNvPr>
          <p:cNvSpPr txBox="1"/>
          <p:nvPr/>
        </p:nvSpPr>
        <p:spPr>
          <a:xfrm>
            <a:off x="510913" y="420847"/>
            <a:ext cx="74402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Previsão usando um modelo sequência a sequência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0FC8F7BA-DCBA-0C27-4216-C1AE2FD104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4BCAAD5F-5F4A-0F33-EC9A-DA20EAD370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6534100"/>
              </p:ext>
            </p:extLst>
          </p:nvPr>
        </p:nvGraphicFramePr>
        <p:xfrm>
          <a:off x="510913" y="2108826"/>
          <a:ext cx="10515600" cy="109728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5891233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34635807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7835104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pt-BR" b="0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6933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82342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5660624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0CB060FD-0FB3-ABAE-4D1D-5C433D052A5D}"/>
                  </a:ext>
                </a:extLst>
              </p:cNvPr>
              <p:cNvSpPr txBox="1"/>
              <p:nvPr/>
            </p:nvSpPr>
            <p:spPr>
              <a:xfrm>
                <a:off x="370324" y="1968149"/>
                <a:ext cx="11151483" cy="36933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buNone/>
                </a:pPr>
                <a:r>
                  <a:rPr lang="pt-BR">
                    <a:latin typeface="Montserrat" panose="00000500000000000000" pitchFamily="2" charset="0"/>
                  </a:rPr>
                  <a:t>Ideia principal:</a:t>
                </a:r>
              </a:p>
              <a:p>
                <a:pPr>
                  <a:buNone/>
                </a:pPr>
                <a:endParaRPr lang="pt-BR">
                  <a:latin typeface="Montserrat" panose="00000500000000000000" pitchFamily="2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Em vez de prever os próximos 14 valores apenas no último passo, o modelo agora prevê em cada passo de tempo.</a:t>
                </a: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pt-BR">
                  <a:latin typeface="Montserrat" panose="00000500000000000000" pitchFamily="2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Exemplo:</a:t>
                </a: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pt-BR">
                  <a:latin typeface="Montserrat" panose="00000500000000000000" pitchFamily="2" charset="0"/>
                </a:endParaRPr>
              </a:p>
              <a:p>
                <a:pPr marL="742950" lvl="1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Passo 0 → prevê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pt-BR" b="0" i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pt-BR" b="0" i="0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pt-BR">
                    <a:latin typeface="Montserrat" panose="00000500000000000000" pitchFamily="2" charset="0"/>
                  </a:rPr>
                  <a:t>a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pt-BR" b="0" i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pt-BR" b="0" i="0" smtClean="0">
                        <a:latin typeface="Cambria Math" panose="02040503050406030204" pitchFamily="18" charset="0"/>
                      </a:rPr>
                      <m:t>14</m:t>
                    </m:r>
                  </m:oMath>
                </a14:m>
                <a:endParaRPr lang="pt-BR">
                  <a:latin typeface="Montserrat" panose="00000500000000000000" pitchFamily="2" charset="0"/>
                </a:endParaRPr>
              </a:p>
              <a:p>
                <a:pPr marL="742950" lvl="1" indent="-285750">
                  <a:buFont typeface="Wingdings" panose="05000000000000000000" pitchFamily="2" charset="2"/>
                  <a:buChar char="§"/>
                </a:pPr>
                <a:endParaRPr lang="pt-BR">
                  <a:latin typeface="Montserrat" panose="00000500000000000000" pitchFamily="2" charset="0"/>
                </a:endParaRPr>
              </a:p>
              <a:p>
                <a:pPr marL="742950" lvl="1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Passo 1 → prevê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pt-BR" b="0" i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pt-BR" b="0" i="0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pt-BR">
                    <a:latin typeface="Montserrat" panose="00000500000000000000" pitchFamily="2" charset="0"/>
                  </a:rPr>
                  <a:t>a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pt-BR" b="0" i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pt-BR" b="0" i="0" smtClean="0">
                        <a:latin typeface="Cambria Math" panose="02040503050406030204" pitchFamily="18" charset="0"/>
                      </a:rPr>
                      <m:t>15</m:t>
                    </m:r>
                  </m:oMath>
                </a14:m>
                <a:endParaRPr lang="pt-BR">
                  <a:latin typeface="Montserrat" panose="00000500000000000000" pitchFamily="2" charset="0"/>
                </a:endParaRPr>
              </a:p>
              <a:p>
                <a:pPr lvl="1"/>
                <a:endParaRPr lang="pt-BR">
                  <a:latin typeface="Montserrat" panose="00000500000000000000" pitchFamily="2" charset="0"/>
                </a:endParaRPr>
              </a:p>
              <a:p>
                <a:pPr marL="742950" lvl="1" indent="-285750">
                  <a:buFont typeface="Wingdings" panose="05000000000000000000" pitchFamily="2" charset="2"/>
                  <a:buChar char="§"/>
                </a:pPr>
                <a:r>
                  <a:rPr lang="pt-BR">
                    <a:latin typeface="Montserrat" panose="00000500000000000000" pitchFamily="2" charset="0"/>
                  </a:rPr>
                  <a:t>E assim por diante…</a:t>
                </a:r>
              </a:p>
              <a:p>
                <a:pPr marL="742950" lvl="1" indent="-285750">
                  <a:buFont typeface="Wingdings" panose="05000000000000000000" pitchFamily="2" charset="2"/>
                  <a:buChar char="§"/>
                </a:pPr>
                <a:endParaRPr lang="pt-BR">
                  <a:latin typeface="Montserrat" panose="00000500000000000000" pitchFamily="2" charset="0"/>
                </a:endParaRPr>
              </a:p>
            </p:txBody>
          </p:sp>
        </mc:Choice>
        <mc:Fallback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0CB060FD-0FB3-ABAE-4D1D-5C433D052A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324" y="1968149"/>
                <a:ext cx="11151483" cy="3693319"/>
              </a:xfrm>
              <a:prstGeom prst="rect">
                <a:avLst/>
              </a:prstGeom>
              <a:blipFill>
                <a:blip r:embed="rId2"/>
                <a:stretch>
                  <a:fillRect l="-492" t="-9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535949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A14AED-52E7-DC6E-F533-0BD3EB6538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0D76F832-EF53-D8F9-9027-DBD5CFDF0100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C400C67-C3AF-3788-3058-E96F29AC41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3B2DBC4C-CF65-8B30-358C-CCD4E170AFB4}"/>
              </a:ext>
            </a:extLst>
          </p:cNvPr>
          <p:cNvSpPr txBox="1"/>
          <p:nvPr/>
        </p:nvSpPr>
        <p:spPr>
          <a:xfrm>
            <a:off x="510913" y="420847"/>
            <a:ext cx="74402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Previsão usando um modelo sequência a sequência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612C45A-A454-48C0-C211-8E9119EC9C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8F4B2E28-1D4D-4F42-E8A9-4D36879440B9}"/>
              </a:ext>
            </a:extLst>
          </p:cNvPr>
          <p:cNvGraphicFramePr>
            <a:graphicFrameLocks noGrp="1"/>
          </p:cNvGraphicFramePr>
          <p:nvPr/>
        </p:nvGraphicFramePr>
        <p:xfrm>
          <a:off x="510913" y="2108826"/>
          <a:ext cx="10515600" cy="109728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5891233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34635807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7835104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pt-BR" b="0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6933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82342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5660624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08FB9DF3-1922-DC38-579E-158428B5E96B}"/>
                  </a:ext>
                </a:extLst>
              </p:cNvPr>
              <p:cNvSpPr txBox="1"/>
              <p:nvPr/>
            </p:nvSpPr>
            <p:spPr>
              <a:xfrm>
                <a:off x="264816" y="2108826"/>
                <a:ext cx="11151483" cy="36933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pt-BR">
                    <a:latin typeface="Montserrat" panose="00000500000000000000" pitchFamily="2" charset="0"/>
                  </a:rPr>
                  <a:t>Como funcionam os alvos:</a:t>
                </a:r>
              </a:p>
              <a:p>
                <a:endParaRPr lang="pt-BR">
                  <a:latin typeface="Montserrat" panose="00000500000000000000" pitchFamily="2" charset="0"/>
                </a:endParaRPr>
              </a:p>
              <a:p>
                <a:r>
                  <a:rPr lang="pt-BR">
                    <a:latin typeface="Montserrat" panose="00000500000000000000" pitchFamily="2" charset="0"/>
                  </a:rPr>
                  <a:t>Cada janela de entrada gera uma sequência de vetores de 14 dimensões, em vez de apenas um vetor.</a:t>
                </a:r>
              </a:p>
              <a:p>
                <a:endParaRPr lang="pt-BR">
                  <a:latin typeface="Montserrat" panose="00000500000000000000" pitchFamily="2" charset="0"/>
                </a:endParaRPr>
              </a:p>
              <a:p>
                <a:r>
                  <a:rPr lang="pt-BR">
                    <a:latin typeface="Montserrat" panose="00000500000000000000" pitchFamily="2" charset="0"/>
                  </a:rPr>
                  <a:t>Formato do lote de entrada:</a:t>
                </a:r>
              </a:p>
              <a:p>
                <a:pPr/>
                <a:br>
                  <a:rPr lang="pt-BR">
                    <a:latin typeface="Montserrat" panose="00000500000000000000" pitchFamily="2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sepChr m:val=","/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pt-BR">
                              <a:latin typeface="Montserrat" panose="00000500000000000000" pitchFamily="2" charset="0"/>
                            </a:rPr>
                            <m:t>batch</m:t>
                          </m:r>
                          <m:r>
                            <m:rPr>
                              <m:lit/>
                              <m:nor/>
                            </m:rPr>
                            <a:rPr lang="pt-BR" i="1">
                              <a:latin typeface="Montserrat" panose="00000500000000000000" pitchFamily="2" charset="0"/>
                            </a:rPr>
                            <m:t>_</m:t>
                          </m:r>
                          <m:r>
                            <m:rPr>
                              <m:nor/>
                            </m:rPr>
                            <a:rPr lang="pt-BR" i="1">
                              <a:latin typeface="Montserrat" panose="00000500000000000000" pitchFamily="2" charset="0"/>
                            </a:rPr>
                            <m:t>size</m:t>
                          </m:r>
                        </m:e>
                        <m:e>
                          <m:r>
                            <m:rPr>
                              <m:nor/>
                            </m:rPr>
                            <a:rPr lang="pt-BR" i="1">
                              <a:latin typeface="Montserrat" panose="00000500000000000000" pitchFamily="2" charset="0"/>
                            </a:rPr>
                            <m:t>window</m:t>
                          </m:r>
                          <m:r>
                            <m:rPr>
                              <m:lit/>
                              <m:nor/>
                            </m:rPr>
                            <a:rPr lang="pt-BR" i="1">
                              <a:latin typeface="Montserrat" panose="00000500000000000000" pitchFamily="2" charset="0"/>
                            </a:rPr>
                            <m:t>_</m:t>
                          </m:r>
                          <m:r>
                            <m:rPr>
                              <m:nor/>
                            </m:rPr>
                            <a:rPr lang="pt-BR" i="1">
                              <a:latin typeface="Montserrat" panose="00000500000000000000" pitchFamily="2" charset="0"/>
                            </a:rPr>
                            <m:t>length</m:t>
                          </m:r>
                        </m:e>
                        <m:e>
                          <m:r>
                            <m:rPr>
                              <m:nor/>
                            </m:rPr>
                            <a:rPr lang="pt-BR" i="1">
                              <a:latin typeface="Montserrat" panose="00000500000000000000" pitchFamily="2" charset="0"/>
                            </a:rPr>
                            <m:t>input</m:t>
                          </m:r>
                          <m:r>
                            <m:rPr>
                              <m:lit/>
                              <m:nor/>
                            </m:rPr>
                            <a:rPr lang="pt-BR" i="1">
                              <a:latin typeface="Montserrat" panose="00000500000000000000" pitchFamily="2" charset="0"/>
                            </a:rPr>
                            <m:t>_</m:t>
                          </m:r>
                          <m:r>
                            <m:rPr>
                              <m:nor/>
                            </m:rPr>
                            <a:rPr lang="pt-BR" i="1">
                              <a:latin typeface="Montserrat" panose="00000500000000000000" pitchFamily="2" charset="0"/>
                            </a:rPr>
                            <m:t>size</m:t>
                          </m:r>
                        </m:e>
                      </m:d>
                    </m:oMath>
                  </m:oMathPara>
                </a14:m>
                <a:endParaRPr lang="pt-BR">
                  <a:latin typeface="Montserrat" panose="00000500000000000000" pitchFamily="2" charset="0"/>
                </a:endParaRPr>
              </a:p>
              <a:p>
                <a:endParaRPr lang="ar-AE">
                  <a:latin typeface="Montserrat" panose="00000500000000000000" pitchFamily="2" charset="0"/>
                </a:endParaRPr>
              </a:p>
              <a:p>
                <a:r>
                  <a:rPr lang="pt-BR">
                    <a:latin typeface="Montserrat" panose="00000500000000000000" pitchFamily="2" charset="0"/>
                  </a:rPr>
                  <a:t>Formato da saída:</a:t>
                </a:r>
              </a:p>
              <a:p>
                <a:br>
                  <a:rPr lang="pt-BR">
                    <a:latin typeface="Montserrat" panose="00000500000000000000" pitchFamily="2" charset="0"/>
                  </a:rPr>
                </a:br>
                <a14:m>
                  <m:oMath xmlns:m="http://schemas.openxmlformats.org/officeDocument/2006/math">
                    <m:r>
                      <a:rPr lang="pt-BR" b="0" i="0" smtClean="0">
                        <a:latin typeface="Cambria Math" panose="02040503050406030204" pitchFamily="18" charset="0"/>
                      </a:rPr>
                      <m:t>                                                                  </m:t>
                    </m:r>
                    <m:d>
                      <m:dPr>
                        <m:begChr m:val="["/>
                        <m:endChr m:val="]"/>
                        <m:sepChr m:val=","/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pt-BR">
                            <a:latin typeface="Montserrat" panose="00000500000000000000" pitchFamily="2" charset="0"/>
                          </a:rPr>
                          <m:t>batch</m:t>
                        </m:r>
                        <m:r>
                          <m:rPr>
                            <m:lit/>
                            <m:nor/>
                          </m:rPr>
                          <a:rPr lang="pt-BR" i="1">
                            <a:latin typeface="Montserrat" panose="00000500000000000000" pitchFamily="2" charset="0"/>
                          </a:rPr>
                          <m:t>_</m:t>
                        </m:r>
                        <m:r>
                          <m:rPr>
                            <m:nor/>
                          </m:rPr>
                          <a:rPr lang="pt-BR" i="1">
                            <a:latin typeface="Montserrat" panose="00000500000000000000" pitchFamily="2" charset="0"/>
                          </a:rPr>
                          <m:t>size</m:t>
                        </m:r>
                      </m:e>
                      <m:e>
                        <m:r>
                          <m:rPr>
                            <m:nor/>
                          </m:rPr>
                          <a:rPr lang="pt-BR" i="1">
                            <a:latin typeface="Montserrat" panose="00000500000000000000" pitchFamily="2" charset="0"/>
                          </a:rPr>
                          <m:t>window</m:t>
                        </m:r>
                        <m:r>
                          <m:rPr>
                            <m:lit/>
                            <m:nor/>
                          </m:rPr>
                          <a:rPr lang="pt-BR" i="1">
                            <a:latin typeface="Montserrat" panose="00000500000000000000" pitchFamily="2" charset="0"/>
                          </a:rPr>
                          <m:t>_</m:t>
                        </m:r>
                        <m:r>
                          <m:rPr>
                            <m:nor/>
                          </m:rPr>
                          <a:rPr lang="pt-BR" i="1">
                            <a:latin typeface="Montserrat" panose="00000500000000000000" pitchFamily="2" charset="0"/>
                          </a:rPr>
                          <m:t>length</m:t>
                        </m:r>
                      </m:e>
                      <m:e>
                        <m:r>
                          <a:rPr lang="ar-AE" b="0" smtClean="0">
                            <a:latin typeface="Cambria Math" panose="02040503050406030204" pitchFamily="18" charset="0"/>
                          </a:rPr>
                          <m:t>14</m:t>
                        </m:r>
                      </m:e>
                    </m:d>
                  </m:oMath>
                </a14:m>
                <a:r>
                  <a:rPr lang="pt-BR">
                    <a:latin typeface="Montserrat" panose="00000500000000000000" pitchFamily="2" charset="0"/>
                  </a:rPr>
                  <a:t>.</a:t>
                </a:r>
                <a:endParaRPr lang="ar-AE">
                  <a:latin typeface="Montserrat" panose="00000500000000000000" pitchFamily="2" charset="0"/>
                </a:endParaRPr>
              </a:p>
              <a:p>
                <a:pPr marL="742950" lvl="1" indent="-285750">
                  <a:buFont typeface="Wingdings" panose="05000000000000000000" pitchFamily="2" charset="2"/>
                  <a:buChar char="§"/>
                </a:pPr>
                <a:endParaRPr lang="pt-BR">
                  <a:latin typeface="Montserrat" panose="00000500000000000000" pitchFamily="2" charset="0"/>
                </a:endParaRPr>
              </a:p>
            </p:txBody>
          </p:sp>
        </mc:Choice>
        <mc:Fallback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08FB9DF3-1922-DC38-579E-158428B5E9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816" y="2108826"/>
                <a:ext cx="11151483" cy="3693319"/>
              </a:xfrm>
              <a:prstGeom prst="rect">
                <a:avLst/>
              </a:prstGeom>
              <a:blipFill>
                <a:blip r:embed="rId2"/>
                <a:stretch>
                  <a:fillRect l="-437" t="-9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715386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D5CEB3-8401-E808-3A79-11368C740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AA99BE4A-BEB2-366D-CF7C-05A8D4A32BA7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508E0C0-E8DE-3A63-A974-857FCBFB32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50C822E-DA82-7C5F-6996-A2BC37BC8D3F}"/>
              </a:ext>
            </a:extLst>
          </p:cNvPr>
          <p:cNvSpPr txBox="1"/>
          <p:nvPr/>
        </p:nvSpPr>
        <p:spPr>
          <a:xfrm>
            <a:off x="510913" y="420847"/>
            <a:ext cx="74402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Previsão usando um modelo sequência a sequência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211B647-D0AA-D29A-ED55-3B26877DBF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C19C9156-BD93-F561-43B2-D515BA539D2E}"/>
              </a:ext>
            </a:extLst>
          </p:cNvPr>
          <p:cNvGraphicFramePr>
            <a:graphicFrameLocks noGrp="1"/>
          </p:cNvGraphicFramePr>
          <p:nvPr/>
        </p:nvGraphicFramePr>
        <p:xfrm>
          <a:off x="510913" y="2108826"/>
          <a:ext cx="10515600" cy="109728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5891233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34635807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7835104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pt-BR" b="0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6933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82342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5660624"/>
                  </a:ext>
                </a:extLst>
              </a:tr>
            </a:tbl>
          </a:graphicData>
        </a:graphic>
      </p:graphicFrame>
      <p:sp>
        <p:nvSpPr>
          <p:cNvPr id="7" name="CaixaDeTexto 6">
            <a:extLst>
              <a:ext uri="{FF2B5EF4-FFF2-40B4-BE49-F238E27FC236}">
                <a16:creationId xmlns:a16="http://schemas.microsoft.com/office/drawing/2014/main" id="{9E499A1E-CFAF-54F1-7961-F27E7AE18135}"/>
              </a:ext>
            </a:extLst>
          </p:cNvPr>
          <p:cNvSpPr txBox="1"/>
          <p:nvPr/>
        </p:nvSpPr>
        <p:spPr>
          <a:xfrm>
            <a:off x="264816" y="2274838"/>
            <a:ext cx="1115148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latin typeface="Montserrat" panose="00000500000000000000" pitchFamily="2" charset="0"/>
              </a:rPr>
              <a:t>Resumo: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Não é mais sequência-para-vetor, mas sequência-para-sequência (seq2seq)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Cada passo de tempo gera múltiplos passos futuros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Permite capturar melhor a dependência temporal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r>
              <a:rPr lang="pt-BR">
                <a:latin typeface="Montserrat" panose="00000500000000000000" pitchFamily="2" charset="0"/>
              </a:rPr>
              <a:t>Ideal para previsões longas e consistentes sem propagar erro recursivo.</a:t>
            </a:r>
            <a:endParaRPr lang="ar-AE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420652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D49DA0-FEDC-5E69-C87E-859188C907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2B03B949-4F6C-6A70-C4E3-4E1790451BF9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C73503A-5E95-E87A-BBAD-2D8E12C61F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77B1B18-13E2-70D5-5171-B61C21F412A1}"/>
              </a:ext>
            </a:extLst>
          </p:cNvPr>
          <p:cNvSpPr txBox="1"/>
          <p:nvPr/>
        </p:nvSpPr>
        <p:spPr>
          <a:xfrm>
            <a:off x="510913" y="420847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Por que treinar Seq2Seq ?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F7DA0C6-A4A7-0C06-25F4-DE298C40E9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C1C2FC31-F7F6-34FA-DC57-567E38F64694}"/>
              </a:ext>
            </a:extLst>
          </p:cNvPr>
          <p:cNvGraphicFramePr>
            <a:graphicFrameLocks noGrp="1"/>
          </p:cNvGraphicFramePr>
          <p:nvPr/>
        </p:nvGraphicFramePr>
        <p:xfrm>
          <a:off x="510913" y="2108826"/>
          <a:ext cx="10515600" cy="109728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5891233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34635807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7835104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pt-BR" b="0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6933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82342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5660624"/>
                  </a:ext>
                </a:extLst>
              </a:tr>
            </a:tbl>
          </a:graphicData>
        </a:graphic>
      </p:graphicFrame>
      <p:sp>
        <p:nvSpPr>
          <p:cNvPr id="7" name="CaixaDeTexto 6">
            <a:extLst>
              <a:ext uri="{FF2B5EF4-FFF2-40B4-BE49-F238E27FC236}">
                <a16:creationId xmlns:a16="http://schemas.microsoft.com/office/drawing/2014/main" id="{B951025A-114E-7AFB-256E-C7AAB97831B1}"/>
              </a:ext>
            </a:extLst>
          </p:cNvPr>
          <p:cNvSpPr txBox="1"/>
          <p:nvPr/>
        </p:nvSpPr>
        <p:spPr>
          <a:xfrm>
            <a:off x="346878" y="1921256"/>
            <a:ext cx="1115148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latin typeface="Montserrat" panose="00000500000000000000" pitchFamily="2" charset="0"/>
              </a:rPr>
              <a:t>Motivação: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Mesmo que só nos importemos com o último passo de tempo, treinar para prever em cada passo de tempo traz vantagens: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Mais gradientes de erro fluindo pelo modelo → treinamento mais estável e rápido</a:t>
            </a:r>
          </a:p>
          <a:p>
            <a:pPr lvl="1"/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Menos dependência de passos longos → reduz problemas de explosão ou desaparecimento de gradientes</a:t>
            </a:r>
          </a:p>
          <a:p>
            <a:pPr lvl="1"/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O modelo vê sequências de entrada variadas, ajudando a reduzir </a:t>
            </a:r>
            <a:r>
              <a:rPr lang="pt-BR" err="1">
                <a:latin typeface="Montserrat" panose="00000500000000000000" pitchFamily="2" charset="0"/>
              </a:rPr>
              <a:t>overfitting</a:t>
            </a:r>
            <a:r>
              <a:rPr lang="pt-BR">
                <a:latin typeface="Montserrat" panose="00000500000000000000" pitchFamily="2" charset="0"/>
              </a:rPr>
              <a:t>.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180310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0BF47A-EF23-21F2-4E36-B6484F339B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D8FB9EEC-CAB4-BA47-2801-7933B8922D81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62D2E43-26DE-5CEE-AED7-426F078ACA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B780C3E-1D27-184A-2C1E-37EC4EC77C85}"/>
              </a:ext>
            </a:extLst>
          </p:cNvPr>
          <p:cNvSpPr txBox="1"/>
          <p:nvPr/>
        </p:nvSpPr>
        <p:spPr>
          <a:xfrm>
            <a:off x="510913" y="420847"/>
            <a:ext cx="74402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Preparando o conjunto de dados Seq2Seq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95EFDCC3-BE14-E712-E7EF-1D95EE50B5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AB56208A-7116-6D63-1F96-6D1A46158368}"/>
              </a:ext>
            </a:extLst>
          </p:cNvPr>
          <p:cNvGraphicFramePr>
            <a:graphicFrameLocks noGrp="1"/>
          </p:cNvGraphicFramePr>
          <p:nvPr/>
        </p:nvGraphicFramePr>
        <p:xfrm>
          <a:off x="510913" y="2108826"/>
          <a:ext cx="10515600" cy="109728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5891233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34635807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7835104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pt-BR" b="0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6933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82342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5660624"/>
                  </a:ext>
                </a:extLst>
              </a:tr>
            </a:tbl>
          </a:graphicData>
        </a:graphic>
      </p:graphicFrame>
      <p:pic>
        <p:nvPicPr>
          <p:cNvPr id="8" name="Imagem 7" descr="Texto&#10;&#10;O conteúdo gerado por IA pode estar incorreto.">
            <a:extLst>
              <a:ext uri="{FF2B5EF4-FFF2-40B4-BE49-F238E27FC236}">
                <a16:creationId xmlns:a16="http://schemas.microsoft.com/office/drawing/2014/main" id="{9E372AC7-AE78-6C12-02C6-BF627CE43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3544" y="2141030"/>
            <a:ext cx="4208358" cy="257594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E332E080-3C29-84F5-48A1-8E19E6E49CC0}"/>
              </a:ext>
            </a:extLst>
          </p:cNvPr>
          <p:cNvSpPr txBox="1"/>
          <p:nvPr/>
        </p:nvSpPr>
        <p:spPr>
          <a:xfrm>
            <a:off x="510913" y="1859339"/>
            <a:ext cx="639493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latin typeface="Montserrat" panose="00000500000000000000" pitchFamily="2" charset="0"/>
              </a:rPr>
              <a:t>Explicação do código: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Herdamos da classe </a:t>
            </a:r>
            <a:r>
              <a:rPr lang="pt-BR" err="1">
                <a:latin typeface="Montserrat" panose="00000500000000000000" pitchFamily="2" charset="0"/>
              </a:rPr>
              <a:t>ForecastAheadDataset</a:t>
            </a:r>
            <a:endParaRPr lang="pt-BR">
              <a:latin typeface="Montserrat" panose="00000500000000000000" pitchFamily="2" charset="0"/>
            </a:endParaRPr>
          </a:p>
          <a:p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Cada janela de entrada tem tamanho </a:t>
            </a:r>
            <a:r>
              <a:rPr lang="pt-BR" err="1">
                <a:latin typeface="Montserrat" panose="00000500000000000000" pitchFamily="2" charset="0"/>
              </a:rPr>
              <a:t>window_length</a:t>
            </a: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Cada alvo é uma sequência de janelas consecutivas de tamanho 14, deslocadas em 1 passo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O método </a:t>
            </a:r>
            <a:r>
              <a:rPr lang="pt-BR" err="1">
                <a:latin typeface="Montserrat" panose="00000500000000000000" pitchFamily="2" charset="0"/>
              </a:rPr>
              <a:t>unfold</a:t>
            </a:r>
            <a:r>
              <a:rPr lang="pt-BR">
                <a:latin typeface="Montserrat" panose="00000500000000000000" pitchFamily="2" charset="0"/>
              </a:rPr>
              <a:t>() cria blocos deslizantes:</a:t>
            </a:r>
          </a:p>
        </p:txBody>
      </p:sp>
    </p:spTree>
    <p:extLst>
      <p:ext uri="{BB962C8B-B14F-4D97-AF65-F5344CB8AC3E}">
        <p14:creationId xmlns:p14="http://schemas.microsoft.com/office/powerpoint/2010/main" val="223205074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BC1AC3-34F5-FA10-4CA8-6E4CFC61DF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F409B29B-EE16-74BE-394D-6FD5CD0C7B07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FB02B9A-1870-C44B-DAA7-DBE45E78C1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78C5980-089C-8C39-1405-3B138E5F9969}"/>
              </a:ext>
            </a:extLst>
          </p:cNvPr>
          <p:cNvSpPr txBox="1"/>
          <p:nvPr/>
        </p:nvSpPr>
        <p:spPr>
          <a:xfrm>
            <a:off x="510913" y="420847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Como 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unfold</a:t>
            </a: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() cria janelas deslizantes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EFB7421-B602-5193-194E-9C2E5353BA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A8CA5589-2FAF-8BBC-E3BE-36A0FDDD651F}"/>
              </a:ext>
            </a:extLst>
          </p:cNvPr>
          <p:cNvGraphicFramePr>
            <a:graphicFrameLocks noGrp="1"/>
          </p:cNvGraphicFramePr>
          <p:nvPr/>
        </p:nvGraphicFramePr>
        <p:xfrm>
          <a:off x="510913" y="2108826"/>
          <a:ext cx="10515600" cy="109728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5891233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34635807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7835104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pt-BR" b="0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6933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82342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5660624"/>
                  </a:ext>
                </a:extLst>
              </a:tr>
            </a:tbl>
          </a:graphicData>
        </a:graphic>
      </p:graphicFrame>
      <p:pic>
        <p:nvPicPr>
          <p:cNvPr id="7" name="Imagem 6" descr="Texto&#10;&#10;O conteúdo gerado por IA pode estar incorreto.">
            <a:extLst>
              <a:ext uri="{FF2B5EF4-FFF2-40B4-BE49-F238E27FC236}">
                <a16:creationId xmlns:a16="http://schemas.microsoft.com/office/drawing/2014/main" id="{D25FB61F-D8E6-1DCE-E518-2AC674507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8309" y="2424377"/>
            <a:ext cx="4412778" cy="2455035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CF699A0C-B4A6-760A-303D-6142C96B2C71}"/>
              </a:ext>
            </a:extLst>
          </p:cNvPr>
          <p:cNvSpPr txBox="1"/>
          <p:nvPr/>
        </p:nvSpPr>
        <p:spPr>
          <a:xfrm>
            <a:off x="264815" y="1383047"/>
            <a:ext cx="6757307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t-BR">
                <a:latin typeface="Montserrat" panose="00000500000000000000" pitchFamily="2" charset="0"/>
              </a:rPr>
              <a:t>Explicação passo a passo:</a:t>
            </a:r>
          </a:p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Sequência original: [0, 1, 2, 3, 4, 5]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err="1">
                <a:latin typeface="Montserrat" panose="00000500000000000000" pitchFamily="2" charset="0"/>
              </a:rPr>
              <a:t>size</a:t>
            </a:r>
            <a:r>
              <a:rPr lang="pt-BR">
                <a:latin typeface="Montserrat" panose="00000500000000000000" pitchFamily="2" charset="0"/>
              </a:rPr>
              <a:t>=4 → cada janela terá 4 elementos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step=1 → a janela “desliza” 1 posição por vez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Resultado: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Primeira janela: [0, 1, 2, 3]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Segunda janela: [1, 2, 3, 4]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Terceira janela: [2, 3, 4, 5]</a:t>
            </a:r>
          </a:p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  <a:p>
            <a:pPr>
              <a:buNone/>
            </a:pPr>
            <a:r>
              <a:rPr lang="pt-BR">
                <a:latin typeface="Montserrat" panose="00000500000000000000" pitchFamily="2" charset="0"/>
              </a:rPr>
              <a:t>Uso no Seq2Seq: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Cada linha do tensor resultante é um alvo para cada passo de tempo da RNN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Permite que o modelo aprenda a prever vários passos à frente em cada etapa, tornando o treinamento mais robusto</a:t>
            </a:r>
          </a:p>
        </p:txBody>
      </p:sp>
    </p:spTree>
    <p:extLst>
      <p:ext uri="{BB962C8B-B14F-4D97-AF65-F5344CB8AC3E}">
        <p14:creationId xmlns:p14="http://schemas.microsoft.com/office/powerpoint/2010/main" val="766579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FBA2AE-E583-B21B-9CD4-F5C68AC058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B0766AA1-8C86-DAEB-094C-01C7C606D04A}"/>
              </a:ext>
            </a:extLst>
          </p:cNvPr>
          <p:cNvSpPr txBox="1"/>
          <p:nvPr/>
        </p:nvSpPr>
        <p:spPr>
          <a:xfrm>
            <a:off x="522637" y="959492"/>
            <a:ext cx="72565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Implementação em 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PyTorch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35095AD-1518-3E8D-91E6-8C67F574B9ED}"/>
              </a:ext>
            </a:extLst>
          </p:cNvPr>
          <p:cNvSpPr txBox="1"/>
          <p:nvPr/>
        </p:nvSpPr>
        <p:spPr>
          <a:xfrm>
            <a:off x="522637" y="1847899"/>
            <a:ext cx="6395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27678FD8-2291-6B28-5C5E-42074E2FF1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E07C586-9FDE-4CA3-1975-EC1252534D8E}"/>
              </a:ext>
            </a:extLst>
          </p:cNvPr>
          <p:cNvSpPr txBox="1"/>
          <p:nvPr/>
        </p:nvSpPr>
        <p:spPr>
          <a:xfrm>
            <a:off x="522637" y="2217231"/>
            <a:ext cx="6134926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Implementar uma RNN profunda no </a:t>
            </a:r>
            <a:r>
              <a:rPr kumimoji="0" lang="pt-BR" altLang="pt-BR" sz="180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PyTorch</a:t>
            </a:r>
            <a:r>
              <a:rPr kumimoji="0" lang="pt-BR" altLang="pt-BR" sz="1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 é simples.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pt-BR" altLang="pt-BR" sz="1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Basta especificar o número de camadas recorrentes usando o parâmetro </a:t>
            </a:r>
            <a:r>
              <a:rPr kumimoji="0" lang="pt-BR" altLang="pt-BR" sz="180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num_layers</a:t>
            </a:r>
            <a:endParaRPr kumimoji="0" lang="pt-BR" altLang="pt-BR" sz="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pt-BR" altLang="pt-BR" sz="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Nesse exemplo, a rede possui 3 camadas recorrentes empilhadas.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Todo o restante do código do modelo permanece inalterado.</a:t>
            </a:r>
          </a:p>
        </p:txBody>
      </p:sp>
      <p:pic>
        <p:nvPicPr>
          <p:cNvPr id="8" name="Imagem 7" descr="Texto&#10;&#10;O conteúdo gerado por IA pode estar incorreto.">
            <a:extLst>
              <a:ext uri="{FF2B5EF4-FFF2-40B4-BE49-F238E27FC236}">
                <a16:creationId xmlns:a16="http://schemas.microsoft.com/office/drawing/2014/main" id="{B80D2E34-67CD-2277-9228-57EF8279E5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8261" y="2217232"/>
            <a:ext cx="4516334" cy="298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6429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9E4AE6-E88E-B6FF-F640-151B283168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D78F0B46-6721-A269-BDA9-C2A71E1BCF41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5CB621F-1736-028A-18C1-317AC16FD7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A74D086-212C-E7AC-E51A-DF922B16B5E0}"/>
              </a:ext>
            </a:extLst>
          </p:cNvPr>
          <p:cNvSpPr txBox="1"/>
          <p:nvPr/>
        </p:nvSpPr>
        <p:spPr>
          <a:xfrm>
            <a:off x="510912" y="420847"/>
            <a:ext cx="85627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Criando os conjuntos de dados e 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dataloaders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35DD4AA2-5C48-E20A-4CBC-B6D61D8FE3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B40FD5BE-51C7-7DB0-5711-A51F582C98C3}"/>
              </a:ext>
            </a:extLst>
          </p:cNvPr>
          <p:cNvGraphicFramePr>
            <a:graphicFrameLocks noGrp="1"/>
          </p:cNvGraphicFramePr>
          <p:nvPr/>
        </p:nvGraphicFramePr>
        <p:xfrm>
          <a:off x="510913" y="2108826"/>
          <a:ext cx="10515600" cy="109728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5891233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34635807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7835104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pt-BR" b="0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6933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82342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5660624"/>
                  </a:ext>
                </a:extLst>
              </a:tr>
            </a:tbl>
          </a:graphicData>
        </a:graphic>
      </p:graphicFrame>
      <p:sp>
        <p:nvSpPr>
          <p:cNvPr id="8" name="CaixaDeTexto 7">
            <a:extLst>
              <a:ext uri="{FF2B5EF4-FFF2-40B4-BE49-F238E27FC236}">
                <a16:creationId xmlns:a16="http://schemas.microsoft.com/office/drawing/2014/main" id="{3F381A47-F43B-09A9-5E50-47CEFDA44077}"/>
              </a:ext>
            </a:extLst>
          </p:cNvPr>
          <p:cNvSpPr txBox="1"/>
          <p:nvPr/>
        </p:nvSpPr>
        <p:spPr>
          <a:xfrm>
            <a:off x="375138" y="2022932"/>
            <a:ext cx="536426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t-BR" b="1">
                <a:latin typeface="Montserrat" panose="00000500000000000000" pitchFamily="2" charset="0"/>
              </a:rPr>
              <a:t>Explicação:</a:t>
            </a:r>
          </a:p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Conjuntos de treinamento, validação e teste criados como antes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Cada lote contém janelas de entrada e sequências de saída deslizantes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Preparação pronta para treinar RNN Seq2Seq.</a:t>
            </a:r>
          </a:p>
        </p:txBody>
      </p:sp>
      <p:pic>
        <p:nvPicPr>
          <p:cNvPr id="11" name="Imagem 10" descr="Texto&#10;&#10;O conteúdo gerado por IA pode estar incorreto.">
            <a:extLst>
              <a:ext uri="{FF2B5EF4-FFF2-40B4-BE49-F238E27FC236}">
                <a16:creationId xmlns:a16="http://schemas.microsoft.com/office/drawing/2014/main" id="{2E2D1154-5B4D-4EF3-88CE-ED65BCD30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5181" y="2108826"/>
            <a:ext cx="5596809" cy="291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60369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E29398-65D1-673A-9F73-6FD169FCF4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5F5C1FE8-597E-11CE-28EA-96DCE98B22C6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DA5A0A7-40FE-063B-22BF-9E7557E969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F720909-5D4F-7665-90DF-469F1AA1E033}"/>
              </a:ext>
            </a:extLst>
          </p:cNvPr>
          <p:cNvSpPr txBox="1"/>
          <p:nvPr/>
        </p:nvSpPr>
        <p:spPr>
          <a:xfrm>
            <a:off x="510912" y="420847"/>
            <a:ext cx="85627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Construindo o modelo Seq2Seq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6B34683-9817-EAB8-8CF5-4D7623E5F7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EA7696E6-6AD8-C4F6-9BEC-FEB9AC2A8993}"/>
              </a:ext>
            </a:extLst>
          </p:cNvPr>
          <p:cNvGraphicFramePr>
            <a:graphicFrameLocks noGrp="1"/>
          </p:cNvGraphicFramePr>
          <p:nvPr/>
        </p:nvGraphicFramePr>
        <p:xfrm>
          <a:off x="510913" y="2108826"/>
          <a:ext cx="10515600" cy="109728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5891233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34635807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7835104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pt-BR" b="0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6933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82342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5660624"/>
                  </a:ext>
                </a:extLst>
              </a:tr>
            </a:tbl>
          </a:graphicData>
        </a:graphic>
      </p:graphicFrame>
      <p:sp>
        <p:nvSpPr>
          <p:cNvPr id="8" name="CaixaDeTexto 7">
            <a:extLst>
              <a:ext uri="{FF2B5EF4-FFF2-40B4-BE49-F238E27FC236}">
                <a16:creationId xmlns:a16="http://schemas.microsoft.com/office/drawing/2014/main" id="{DE82B6B0-20EB-CBA9-C228-E0E3ECD67099}"/>
              </a:ext>
            </a:extLst>
          </p:cNvPr>
          <p:cNvSpPr txBox="1"/>
          <p:nvPr/>
        </p:nvSpPr>
        <p:spPr>
          <a:xfrm>
            <a:off x="375137" y="2274838"/>
            <a:ext cx="555673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Herdamos de </a:t>
            </a:r>
            <a:r>
              <a:rPr lang="pt-BR" err="1">
                <a:latin typeface="Montserrat" panose="00000500000000000000" pitchFamily="2" charset="0"/>
              </a:rPr>
              <a:t>SimpleRnnModel</a:t>
            </a:r>
            <a:endParaRPr lang="pt-BR">
              <a:latin typeface="Montserrat" panose="00000500000000000000" pitchFamily="2" charset="0"/>
            </a:endParaRPr>
          </a:p>
          <a:p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Sobrescrevemos </a:t>
            </a:r>
            <a:r>
              <a:rPr lang="pt-BR" err="1">
                <a:latin typeface="Montserrat" panose="00000500000000000000" pitchFamily="2" charset="0"/>
              </a:rPr>
              <a:t>forward</a:t>
            </a:r>
            <a:r>
              <a:rPr lang="pt-BR">
                <a:latin typeface="Montserrat" panose="00000500000000000000" pitchFamily="2" charset="0"/>
              </a:rPr>
              <a:t>() para aplicar a camada de saída a cada passo de tempo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Diferente do seq2vetor: agora a saída é 3D </a:t>
            </a:r>
            <a:r>
              <a:rPr lang="pt-BR" b="1">
                <a:latin typeface="Montserrat" panose="00000500000000000000" pitchFamily="2" charset="0"/>
              </a:rPr>
              <a:t>→ </a:t>
            </a:r>
            <a:r>
              <a:rPr lang="pt-BR">
                <a:latin typeface="Montserrat" panose="00000500000000000000" pitchFamily="2" charset="0"/>
              </a:rPr>
              <a:t>[batch, </a:t>
            </a:r>
            <a:r>
              <a:rPr lang="pt-BR" err="1">
                <a:latin typeface="Montserrat" panose="00000500000000000000" pitchFamily="2" charset="0"/>
              </a:rPr>
              <a:t>seq_len</a:t>
            </a:r>
            <a:r>
              <a:rPr lang="pt-BR">
                <a:latin typeface="Montserrat" panose="00000500000000000000" pitchFamily="2" charset="0"/>
              </a:rPr>
              <a:t>, </a:t>
            </a:r>
            <a:r>
              <a:rPr lang="pt-BR" err="1">
                <a:latin typeface="Montserrat" panose="00000500000000000000" pitchFamily="2" charset="0"/>
              </a:rPr>
              <a:t>output_size</a:t>
            </a:r>
            <a:r>
              <a:rPr lang="pt-BR">
                <a:latin typeface="Montserrat" panose="00000500000000000000" pitchFamily="2" charset="0"/>
              </a:rPr>
              <a:t>]</a:t>
            </a:r>
          </a:p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  <p:pic>
        <p:nvPicPr>
          <p:cNvPr id="12" name="Imagem 11" descr="Texto&#10;&#10;O conteúdo gerado por IA pode estar incorreto.">
            <a:extLst>
              <a:ext uri="{FF2B5EF4-FFF2-40B4-BE49-F238E27FC236}">
                <a16:creationId xmlns:a16="http://schemas.microsoft.com/office/drawing/2014/main" id="{2985AB85-9DF8-EB48-CE57-77F5354ED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309446"/>
            <a:ext cx="5310555" cy="162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97228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B9BD9A-C222-DD57-638C-E4B2027FE1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455C281D-AED2-C8A9-47CA-6A56B0F038CC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DF99413-BECC-4BC7-8E1F-A5CCFB01DF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5B23B45-DFD2-F1FD-D97A-B10427B7825D}"/>
              </a:ext>
            </a:extLst>
          </p:cNvPr>
          <p:cNvSpPr txBox="1"/>
          <p:nvPr/>
        </p:nvSpPr>
        <p:spPr>
          <a:xfrm>
            <a:off x="510913" y="600781"/>
            <a:ext cx="85627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Construindo o modelo Seq2Seq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1A0A4DA-AF55-9475-E4B1-46529190E9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A140255F-8119-C8CD-C637-AF1C3AB34CCE}"/>
              </a:ext>
            </a:extLst>
          </p:cNvPr>
          <p:cNvGraphicFramePr>
            <a:graphicFrameLocks noGrp="1"/>
          </p:cNvGraphicFramePr>
          <p:nvPr/>
        </p:nvGraphicFramePr>
        <p:xfrm>
          <a:off x="510913" y="2108826"/>
          <a:ext cx="10515600" cy="109728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5891233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34635807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7835104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pt-BR" b="0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6933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82342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5660624"/>
                  </a:ext>
                </a:extLst>
              </a:tr>
            </a:tbl>
          </a:graphicData>
        </a:graphic>
      </p:graphicFrame>
      <p:sp>
        <p:nvSpPr>
          <p:cNvPr id="8" name="CaixaDeTexto 7">
            <a:extLst>
              <a:ext uri="{FF2B5EF4-FFF2-40B4-BE49-F238E27FC236}">
                <a16:creationId xmlns:a16="http://schemas.microsoft.com/office/drawing/2014/main" id="{52269EDE-06C1-A7FD-E3EA-BC5BD05E7336}"/>
              </a:ext>
            </a:extLst>
          </p:cNvPr>
          <p:cNvSpPr txBox="1"/>
          <p:nvPr/>
        </p:nvSpPr>
        <p:spPr>
          <a:xfrm>
            <a:off x="184731" y="3132182"/>
            <a:ext cx="61663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Saída: vetor de 14 valores para cada passo de tempo da sequência.</a:t>
            </a:r>
          </a:p>
        </p:txBody>
      </p:sp>
      <p:pic>
        <p:nvPicPr>
          <p:cNvPr id="7" name="Imagem 6" descr="Texto&#10;&#10;O conteúdo gerado por IA pode estar incorreto.">
            <a:extLst>
              <a:ext uri="{FF2B5EF4-FFF2-40B4-BE49-F238E27FC236}">
                <a16:creationId xmlns:a16="http://schemas.microsoft.com/office/drawing/2014/main" id="{06EFD0B6-4CDD-42EF-7574-665262E66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0492" y="2657466"/>
            <a:ext cx="5580844" cy="1693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99395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A93F0F-C1B7-283A-73A6-1D84BDB928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F4C8A59E-4816-29F6-F566-9A3E86959B29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0A61226-FAEC-C1BF-9637-124BC45633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3D37E11-1546-91F7-6D88-AB9EA23CEB9C}"/>
              </a:ext>
            </a:extLst>
          </p:cNvPr>
          <p:cNvSpPr txBox="1"/>
          <p:nvPr/>
        </p:nvSpPr>
        <p:spPr>
          <a:xfrm>
            <a:off x="510913" y="600781"/>
            <a:ext cx="856274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Como funciona a camada linear com tensores 3D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4C0D486A-A88A-12D8-BDBC-88FD9FF518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9F973A78-F622-098A-211C-D2E6159B50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7591516"/>
              </p:ext>
            </p:extLst>
          </p:nvPr>
        </p:nvGraphicFramePr>
        <p:xfrm>
          <a:off x="510913" y="2132272"/>
          <a:ext cx="10515600" cy="109728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5891233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34635807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7835104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pt-BR" b="0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6933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82342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5660624"/>
                  </a:ext>
                </a:extLst>
              </a:tr>
            </a:tbl>
          </a:graphicData>
        </a:graphic>
      </p:graphicFrame>
      <p:sp>
        <p:nvSpPr>
          <p:cNvPr id="8" name="CaixaDeTexto 7">
            <a:extLst>
              <a:ext uri="{FF2B5EF4-FFF2-40B4-BE49-F238E27FC236}">
                <a16:creationId xmlns:a16="http://schemas.microsoft.com/office/drawing/2014/main" id="{D9155323-3303-05C0-7BB4-097A72F16A28}"/>
              </a:ext>
            </a:extLst>
          </p:cNvPr>
          <p:cNvSpPr txBox="1"/>
          <p:nvPr/>
        </p:nvSpPr>
        <p:spPr>
          <a:xfrm>
            <a:off x="510913" y="1974393"/>
            <a:ext cx="5901610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>
                <a:latin typeface="Montserrat" panose="00000500000000000000" pitchFamily="2" charset="0"/>
              </a:rPr>
              <a:t>Entrada: [</a:t>
            </a:r>
            <a:r>
              <a:rPr lang="pt-BR" altLang="pt-BR" err="1">
                <a:latin typeface="Montserrat" panose="00000500000000000000" pitchFamily="2" charset="0"/>
              </a:rPr>
              <a:t>batch_size</a:t>
            </a:r>
            <a:r>
              <a:rPr lang="pt-BR" altLang="pt-BR">
                <a:latin typeface="Montserrat" panose="00000500000000000000" pitchFamily="2" charset="0"/>
              </a:rPr>
              <a:t>, </a:t>
            </a:r>
            <a:r>
              <a:rPr lang="pt-BR" altLang="pt-BR" err="1">
                <a:latin typeface="Montserrat" panose="00000500000000000000" pitchFamily="2" charset="0"/>
              </a:rPr>
              <a:t>seq_len</a:t>
            </a:r>
            <a:r>
              <a:rPr lang="pt-BR" altLang="pt-BR">
                <a:latin typeface="Montserrat" panose="00000500000000000000" pitchFamily="2" charset="0"/>
              </a:rPr>
              <a:t>, </a:t>
            </a:r>
            <a:r>
              <a:rPr lang="pt-BR" altLang="pt-BR" err="1">
                <a:latin typeface="Montserrat" panose="00000500000000000000" pitchFamily="2" charset="0"/>
              </a:rPr>
              <a:t>Hidden_size</a:t>
            </a:r>
            <a:r>
              <a:rPr lang="pt-BR" altLang="pt-BR">
                <a:latin typeface="Montserrat" panose="00000500000000000000" pitchFamily="2" charset="0"/>
              </a:rPr>
              <a:t>]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pt-BR" alt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pt-BR" altLang="pt-BR" sz="800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>
                <a:latin typeface="Montserrat" panose="00000500000000000000" pitchFamily="2" charset="0"/>
              </a:rPr>
              <a:t>Linear aplica a multiplicação de matrizes em cada passo de tempo automaticamente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pt-BR" alt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>
                <a:latin typeface="Montserrat" panose="00000500000000000000" pitchFamily="2" charset="0"/>
              </a:rPr>
              <a:t>Exemplo de multiplicação de tensores 3D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pt-BR" alt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>
                <a:latin typeface="Montserrat" panose="00000500000000000000" pitchFamily="2" charset="0"/>
              </a:rPr>
              <a:t>Internamente, é como ter uma grade de matrizes 56x32 multiplicadas pela mesma matriz 32x14.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pt-BR" alt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>
                <a:latin typeface="Montserrat" panose="00000500000000000000" pitchFamily="2" charset="0"/>
              </a:rPr>
              <a:t>Também poderia usar Conv1d com kernel=1  nn.Conv1d(32, 14, </a:t>
            </a:r>
            <a:r>
              <a:rPr lang="pt-BR" altLang="pt-BR" err="1">
                <a:latin typeface="Montserrat" panose="00000500000000000000" pitchFamily="2" charset="0"/>
              </a:rPr>
              <a:t>kernel_size</a:t>
            </a:r>
            <a:r>
              <a:rPr lang="pt-BR" altLang="pt-BR">
                <a:latin typeface="Montserrat" panose="00000500000000000000" pitchFamily="2" charset="0"/>
              </a:rPr>
              <a:t>=1)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29BDB66A-8A3B-4FC0-9CB1-81A3E18582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Imagem 10" descr="Interface gráfica do usuário, Texto&#10;&#10;O conteúdo gerado por IA pode estar incorreto.">
            <a:extLst>
              <a:ext uri="{FF2B5EF4-FFF2-40B4-BE49-F238E27FC236}">
                <a16:creationId xmlns:a16="http://schemas.microsoft.com/office/drawing/2014/main" id="{6317B181-8B87-CF73-0A2E-4C1CCC153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836" y="2680912"/>
            <a:ext cx="4543652" cy="211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72625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2177F1-39A9-9572-327F-335D0BF3C0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85BD4F76-4B74-1036-B8B6-D3A70A147655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4B70532-8D34-4465-30F6-0E14A121EF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3C8260D7-AA5E-ECE5-8ABE-81F263BB1CAF}"/>
              </a:ext>
            </a:extLst>
          </p:cNvPr>
          <p:cNvSpPr txBox="1"/>
          <p:nvPr/>
        </p:nvSpPr>
        <p:spPr>
          <a:xfrm>
            <a:off x="510912" y="790179"/>
            <a:ext cx="85627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Previsão usando o modelo Seq2Seq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82BD239-CAC0-1159-0D5E-6BF6EFC98C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2A215821-429D-D78A-39FD-3C77360B21B0}"/>
              </a:ext>
            </a:extLst>
          </p:cNvPr>
          <p:cNvGraphicFramePr>
            <a:graphicFrameLocks noGrp="1"/>
          </p:cNvGraphicFramePr>
          <p:nvPr/>
        </p:nvGraphicFramePr>
        <p:xfrm>
          <a:off x="510913" y="2132272"/>
          <a:ext cx="10515600" cy="109728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5891233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34635807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7835104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pt-BR" b="0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6933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82342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5660624"/>
                  </a:ext>
                </a:extLst>
              </a:tr>
            </a:tbl>
          </a:graphicData>
        </a:graphic>
      </p:graphicFrame>
      <p:sp>
        <p:nvSpPr>
          <p:cNvPr id="8" name="CaixaDeTexto 7">
            <a:extLst>
              <a:ext uri="{FF2B5EF4-FFF2-40B4-BE49-F238E27FC236}">
                <a16:creationId xmlns:a16="http://schemas.microsoft.com/office/drawing/2014/main" id="{CA8E76DB-EC0E-8EDE-034A-25296637D543}"/>
              </a:ext>
            </a:extLst>
          </p:cNvPr>
          <p:cNvSpPr txBox="1"/>
          <p:nvPr/>
        </p:nvSpPr>
        <p:spPr>
          <a:xfrm>
            <a:off x="359882" y="2404204"/>
            <a:ext cx="59016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err="1">
                <a:latin typeface="Montserrat" panose="00000500000000000000" pitchFamily="2" charset="0"/>
              </a:rPr>
              <a:t>Unsqueeze</a:t>
            </a:r>
            <a:r>
              <a:rPr lang="pt-BR">
                <a:latin typeface="Montserrat" panose="00000500000000000000" pitchFamily="2" charset="0"/>
              </a:rPr>
              <a:t>(</a:t>
            </a:r>
            <a:r>
              <a:rPr lang="pt-BR" err="1">
                <a:latin typeface="Montserrat" panose="00000500000000000000" pitchFamily="2" charset="0"/>
              </a:rPr>
              <a:t>dim</a:t>
            </a:r>
            <a:r>
              <a:rPr lang="pt-BR">
                <a:latin typeface="Montserrat" panose="00000500000000000000" pitchFamily="2" charset="0"/>
              </a:rPr>
              <a:t>=0) adiciona dimensão de batch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err="1">
                <a:latin typeface="Montserrat" panose="00000500000000000000" pitchFamily="2" charset="0"/>
              </a:rPr>
              <a:t>Y_preds</a:t>
            </a:r>
            <a:r>
              <a:rPr lang="pt-BR">
                <a:latin typeface="Montserrat" panose="00000500000000000000" pitchFamily="2" charset="0"/>
              </a:rPr>
              <a:t> contém previsões para cada passo da </a:t>
            </a:r>
            <a:r>
              <a:rPr lang="pt-BR" err="1">
                <a:latin typeface="Montserrat" panose="00000500000000000000" pitchFamily="2" charset="0"/>
              </a:rPr>
              <a:t>da</a:t>
            </a:r>
            <a:r>
              <a:rPr lang="pt-BR">
                <a:latin typeface="Montserrat" panose="00000500000000000000" pitchFamily="2" charset="0"/>
              </a:rPr>
              <a:t> janela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err="1">
                <a:latin typeface="Montserrat" panose="00000500000000000000" pitchFamily="2" charset="0"/>
              </a:rPr>
              <a:t>Y_pred</a:t>
            </a:r>
            <a:r>
              <a:rPr lang="pt-BR">
                <a:latin typeface="Montserrat" panose="00000500000000000000" pitchFamily="2" charset="0"/>
              </a:rPr>
              <a:t> </a:t>
            </a:r>
            <a:r>
              <a:rPr lang="pt-BR" b="1">
                <a:latin typeface="Montserrat" panose="00000500000000000000" pitchFamily="2" charset="0"/>
              </a:rPr>
              <a:t>→</a:t>
            </a:r>
            <a:r>
              <a:rPr lang="pt-BR">
                <a:latin typeface="Montserrat" panose="00000500000000000000" pitchFamily="2" charset="0"/>
              </a:rPr>
              <a:t> apenas último passo de tempo, que </a:t>
            </a:r>
            <a:r>
              <a:rPr lang="pt-BR" err="1">
                <a:latin typeface="Montserrat" panose="00000500000000000000" pitchFamily="2" charset="0"/>
              </a:rPr>
              <a:t>corresnpode</a:t>
            </a:r>
            <a:r>
              <a:rPr lang="pt-BR">
                <a:latin typeface="Montserrat" panose="00000500000000000000" pitchFamily="2" charset="0"/>
              </a:rPr>
              <a:t> à previsão dos próximos 14 dias.</a:t>
            </a:r>
          </a:p>
          <a:p>
            <a:r>
              <a:rPr lang="pt-BR"/>
              <a:t> </a:t>
            </a: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0A1B688E-8102-0C9A-D499-5CB72ECCCC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Imagem 8" descr="Texto&#10;&#10;O conteúdo gerado por IA pode estar incorreto.">
            <a:extLst>
              <a:ext uri="{FF2B5EF4-FFF2-40B4-BE49-F238E27FC236}">
                <a16:creationId xmlns:a16="http://schemas.microsoft.com/office/drawing/2014/main" id="{7E9A33AA-59C0-CED5-EEFD-AC42D0687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1150" y="2471555"/>
            <a:ext cx="4765021" cy="245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97681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AD03F7-2A41-DEEC-291D-9EE7D12F01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FE2B5E87-EC71-D704-9667-B4F694E74559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B7CFBF2-3331-5153-6A70-B77FD28A83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13B3DAD-B346-50A9-28C3-36703388C27B}"/>
              </a:ext>
            </a:extLst>
          </p:cNvPr>
          <p:cNvSpPr txBox="1"/>
          <p:nvPr/>
        </p:nvSpPr>
        <p:spPr>
          <a:xfrm>
            <a:off x="510912" y="790179"/>
            <a:ext cx="85627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Avaliando previsões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2F26477-4BBA-816D-C532-E926B5F7B0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9D47171E-1AF6-0388-54EA-56C56C12338D}"/>
              </a:ext>
            </a:extLst>
          </p:cNvPr>
          <p:cNvGraphicFramePr>
            <a:graphicFrameLocks noGrp="1"/>
          </p:cNvGraphicFramePr>
          <p:nvPr/>
        </p:nvGraphicFramePr>
        <p:xfrm>
          <a:off x="510913" y="2132272"/>
          <a:ext cx="10515600" cy="109728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5891233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34635807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7835104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pt-BR" b="0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6933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82342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5660624"/>
                  </a:ext>
                </a:extLst>
              </a:tr>
            </a:tbl>
          </a:graphicData>
        </a:graphic>
      </p:graphicFrame>
      <p:sp>
        <p:nvSpPr>
          <p:cNvPr id="8" name="CaixaDeTexto 7">
            <a:extLst>
              <a:ext uri="{FF2B5EF4-FFF2-40B4-BE49-F238E27FC236}">
                <a16:creationId xmlns:a16="http://schemas.microsoft.com/office/drawing/2014/main" id="{1C2BCDEB-7585-375F-B66D-3BC5D3B69002}"/>
              </a:ext>
            </a:extLst>
          </p:cNvPr>
          <p:cNvSpPr txBox="1"/>
          <p:nvPr/>
        </p:nvSpPr>
        <p:spPr>
          <a:xfrm>
            <a:off x="348159" y="2524198"/>
            <a:ext cx="1117562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 </a:t>
            </a:r>
            <a:r>
              <a:rPr lang="pt-BR" altLang="pt-BR">
                <a:latin typeface="Montserrat" panose="00000500000000000000" pitchFamily="2" charset="0"/>
              </a:rPr>
              <a:t>MAE para t</a:t>
            </a:r>
            <a:r>
              <a:rPr lang="pt-BR" altLang="pt-BR" b="1">
                <a:latin typeface="Montserrat" panose="00000500000000000000" pitchFamily="2" charset="0"/>
              </a:rPr>
              <a:t>+</a:t>
            </a:r>
            <a:r>
              <a:rPr lang="pt-BR" altLang="pt-BR">
                <a:latin typeface="Montserrat" panose="00000500000000000000" pitchFamily="2" charset="0"/>
              </a:rPr>
              <a:t>1: 23.350 </a:t>
            </a:r>
            <a:r>
              <a:rPr lang="pt-BR" altLang="pt-BR" b="1">
                <a:latin typeface="Montserrat" panose="00000500000000000000" pitchFamily="2" charset="0"/>
              </a:rPr>
              <a:t>→ </a:t>
            </a:r>
            <a:r>
              <a:rPr lang="pt-BR" altLang="pt-BR">
                <a:latin typeface="Montserrat" panose="00000500000000000000" pitchFamily="2" charset="0"/>
              </a:rPr>
              <a:t>muito bom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pt-BR" alt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>
                <a:latin typeface="Montserrat" panose="00000500000000000000" pitchFamily="2" charset="0"/>
              </a:rPr>
              <a:t>MAE para t</a:t>
            </a:r>
            <a:r>
              <a:rPr lang="pt-BR" altLang="pt-BR" b="1">
                <a:latin typeface="Montserrat" panose="00000500000000000000" pitchFamily="2" charset="0"/>
              </a:rPr>
              <a:t>+</a:t>
            </a:r>
            <a:r>
              <a:rPr lang="pt-BR" altLang="pt-BR">
                <a:latin typeface="Montserrat" panose="00000500000000000000" pitchFamily="2" charset="0"/>
              </a:rPr>
              <a:t>14: 35.315 </a:t>
            </a:r>
            <a:r>
              <a:rPr lang="pt-BR" altLang="pt-BR" b="1">
                <a:latin typeface="Montserrat" panose="00000500000000000000" pitchFamily="2" charset="0"/>
              </a:rPr>
              <a:t>→</a:t>
            </a:r>
            <a:r>
              <a:rPr lang="pt-BR" altLang="pt-BR">
                <a:latin typeface="Montserrat" panose="00000500000000000000" pitchFamily="2" charset="0"/>
              </a:rPr>
              <a:t> mais distante, erro maior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pt-BR" alt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>
                <a:latin typeface="Montserrat" panose="00000500000000000000" pitchFamily="2" charset="0"/>
              </a:rPr>
              <a:t>Observação: </a:t>
            </a:r>
            <a:r>
              <a:rPr lang="pt-BR" altLang="pt-BR" err="1">
                <a:latin typeface="Montserrat" panose="00000500000000000000" pitchFamily="2" charset="0"/>
              </a:rPr>
              <a:t>RNNs</a:t>
            </a:r>
            <a:r>
              <a:rPr lang="pt-BR" altLang="pt-BR">
                <a:latin typeface="Montserrat" panose="00000500000000000000" pitchFamily="2" charset="0"/>
              </a:rPr>
              <a:t> simples funcionam bem em séries curtas, mas têm dificuldades com sequências longas.</a:t>
            </a:r>
          </a:p>
          <a:p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15812628-61F9-AD58-A630-77A93C53CF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9E84B246-28D3-7022-C8A1-D6B7EC9C01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41400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D68AEC-3697-3BA0-62CD-83FD9E6B7E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0C1B6F59-0160-A75D-F56D-AA7C1AFE68B9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8157E38-9CE1-36F4-BA22-2FEAF232B8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FD5AE32-1518-1508-CF59-9DDDECFB3453}"/>
              </a:ext>
            </a:extLst>
          </p:cNvPr>
          <p:cNvSpPr txBox="1"/>
          <p:nvPr/>
        </p:nvSpPr>
        <p:spPr>
          <a:xfrm>
            <a:off x="510913" y="708556"/>
            <a:ext cx="85627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Tratamento de sequências longas em 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RNNs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FF50B474-913A-A3E0-9E30-7F56B67844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6D7B7E27-03B4-EF46-7A30-13B17F83AA32}"/>
              </a:ext>
            </a:extLst>
          </p:cNvPr>
          <p:cNvGraphicFramePr>
            <a:graphicFrameLocks noGrp="1"/>
          </p:cNvGraphicFramePr>
          <p:nvPr/>
        </p:nvGraphicFramePr>
        <p:xfrm>
          <a:off x="510913" y="2132272"/>
          <a:ext cx="10515600" cy="109728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5891233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34635807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7835104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pt-BR" b="0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6933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82342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5660624"/>
                  </a:ext>
                </a:extLst>
              </a:tr>
            </a:tbl>
          </a:graphicData>
        </a:graphic>
      </p:graphicFrame>
      <p:sp>
        <p:nvSpPr>
          <p:cNvPr id="8" name="CaixaDeTexto 7">
            <a:extLst>
              <a:ext uri="{FF2B5EF4-FFF2-40B4-BE49-F238E27FC236}">
                <a16:creationId xmlns:a16="http://schemas.microsoft.com/office/drawing/2014/main" id="{10EDB133-B5A0-98F5-615A-DD0377B80F3E}"/>
              </a:ext>
            </a:extLst>
          </p:cNvPr>
          <p:cNvSpPr txBox="1"/>
          <p:nvPr/>
        </p:nvSpPr>
        <p:spPr>
          <a:xfrm>
            <a:off x="264816" y="1587688"/>
            <a:ext cx="11175626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Para sequências longas, a RNN precisa ser executada por muitos passos de tempo.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Isso faz com que a RNN não desenrolada se comporte como uma rede muito profunda.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r>
              <a:rPr lang="pt-BR" b="1">
                <a:latin typeface="Montserrat" panose="00000500000000000000" pitchFamily="2" charset="0"/>
              </a:rPr>
              <a:t>Problemas que surgem:</a:t>
            </a:r>
          </a:p>
          <a:p>
            <a:endParaRPr lang="pt-BR" b="1">
              <a:latin typeface="Montserrat" panose="00000500000000000000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pt-BR" b="1">
                <a:latin typeface="Montserrat" panose="00000500000000000000" pitchFamily="2" charset="0"/>
              </a:rPr>
              <a:t>Gradientes instáveis</a:t>
            </a:r>
          </a:p>
          <a:p>
            <a:pPr marL="342900" indent="-342900">
              <a:buFont typeface="+mj-lt"/>
              <a:buAutoNum type="arabicPeriod"/>
            </a:pPr>
            <a:endParaRPr lang="pt-BR">
              <a:latin typeface="Montserrat" panose="00000500000000000000" pitchFamily="2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Podem explodir ou desaparecer, tornando o treinamento lento ou instável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Já discutido no Capítulo 11.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pt-BR" b="1">
                <a:latin typeface="Montserrat" panose="00000500000000000000" pitchFamily="2" charset="0"/>
              </a:rPr>
              <a:t>Esquecimento das primeiras entradas</a:t>
            </a:r>
          </a:p>
          <a:p>
            <a:pPr marL="342900" indent="-342900">
              <a:buFont typeface="+mj-lt"/>
              <a:buAutoNum type="arabicPeriod"/>
            </a:pPr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À medida que a sequência avança, a RNN tende a esquecer informações iniciais.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r>
              <a:rPr lang="pt-BR">
                <a:latin typeface="Montserrat" panose="00000500000000000000" pitchFamily="2" charset="0"/>
              </a:rPr>
              <a:t> Vamos analisar cada problema passo a passo, começando pelos gradientes instáveis.</a:t>
            </a:r>
          </a:p>
          <a:p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53C3DE2C-AC77-F685-9CC7-1D5E2305BC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373A8997-7454-C39B-A466-F7734F5601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7881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3C5EBF-A206-F4C2-0CA4-FD26DA9BF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B052E6EA-F483-74C9-D138-26108E35FEBA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A4B8ABB-7667-52B8-1BE7-02268F4233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F4C432E-5E92-CE85-13B5-B9A7368546C5}"/>
              </a:ext>
            </a:extLst>
          </p:cNvPr>
          <p:cNvSpPr txBox="1"/>
          <p:nvPr/>
        </p:nvSpPr>
        <p:spPr>
          <a:xfrm>
            <a:off x="510913" y="708556"/>
            <a:ext cx="85627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Combatendo gradientes instáveis em 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RNNs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9A910EE0-62EE-5563-D99D-EC2C780E9C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CCB74F99-F5F8-6D18-311F-AE4BAD0823EB}"/>
              </a:ext>
            </a:extLst>
          </p:cNvPr>
          <p:cNvGraphicFramePr>
            <a:graphicFrameLocks noGrp="1"/>
          </p:cNvGraphicFramePr>
          <p:nvPr/>
        </p:nvGraphicFramePr>
        <p:xfrm>
          <a:off x="510913" y="2132272"/>
          <a:ext cx="10515600" cy="109728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5891233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34635807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7835104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pt-BR" b="0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6933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82342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5660624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32BCCE50-412E-E652-9D2B-48B96533D3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170D7D4B-DC66-2252-8895-96341E38A5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30A8CC8-AB1D-2462-C9BB-F04082758585}"/>
              </a:ext>
            </a:extLst>
          </p:cNvPr>
          <p:cNvSpPr txBox="1"/>
          <p:nvPr/>
        </p:nvSpPr>
        <p:spPr>
          <a:xfrm>
            <a:off x="314045" y="1582340"/>
            <a:ext cx="10909336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latin typeface="Montserrat" panose="00000500000000000000" pitchFamily="2" charset="0"/>
              </a:rPr>
              <a:t>Problema: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Em </a:t>
            </a:r>
            <a:r>
              <a:rPr lang="pt-BR" err="1">
                <a:latin typeface="Montserrat" panose="00000500000000000000" pitchFamily="2" charset="0"/>
              </a:rPr>
              <a:t>RNNs</a:t>
            </a:r>
            <a:r>
              <a:rPr lang="pt-BR">
                <a:latin typeface="Montserrat" panose="00000500000000000000" pitchFamily="2" charset="0"/>
              </a:rPr>
              <a:t> profundas, gradientes podem explodir ou desaparecer, causando: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Treinamento instável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Convergência lenta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Funções de ativação não saturantes (</a:t>
            </a:r>
            <a:r>
              <a:rPr lang="pt-BR" err="1">
                <a:latin typeface="Montserrat" panose="00000500000000000000" pitchFamily="2" charset="0"/>
              </a:rPr>
              <a:t>ex</a:t>
            </a:r>
            <a:r>
              <a:rPr lang="pt-BR">
                <a:latin typeface="Montserrat" panose="00000500000000000000" pitchFamily="2" charset="0"/>
              </a:rPr>
              <a:t>: </a:t>
            </a:r>
            <a:r>
              <a:rPr lang="pt-BR" err="1">
                <a:latin typeface="Montserrat" panose="00000500000000000000" pitchFamily="2" charset="0"/>
              </a:rPr>
              <a:t>ReLU</a:t>
            </a:r>
            <a:r>
              <a:rPr lang="pt-BR">
                <a:latin typeface="Montserrat" panose="00000500000000000000" pitchFamily="2" charset="0"/>
              </a:rPr>
              <a:t>) podem piorar a instabilidade: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Um pequeno aumento nos primeiros passos de tempo se propaga e explode ao longo da sequência.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r>
              <a:rPr lang="pt-BR">
                <a:latin typeface="Montserrat" panose="00000500000000000000" pitchFamily="2" charset="0"/>
              </a:rPr>
              <a:t>Soluções: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Reduzir a taxa de aprendizado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Usar função de ativação saturante (</a:t>
            </a:r>
            <a:r>
              <a:rPr lang="pt-BR" err="1">
                <a:latin typeface="Montserrat" panose="00000500000000000000" pitchFamily="2" charset="0"/>
              </a:rPr>
              <a:t>ex</a:t>
            </a:r>
            <a:r>
              <a:rPr lang="pt-BR">
                <a:latin typeface="Montserrat" panose="00000500000000000000" pitchFamily="2" charset="0"/>
              </a:rPr>
              <a:t>: </a:t>
            </a:r>
            <a:r>
              <a:rPr lang="pt-BR" err="1">
                <a:latin typeface="Montserrat" panose="00000500000000000000" pitchFamily="2" charset="0"/>
              </a:rPr>
              <a:t>tanh</a:t>
            </a:r>
            <a:r>
              <a:rPr lang="pt-BR">
                <a:latin typeface="Montserrat" panose="00000500000000000000" pitchFamily="2" charset="0"/>
              </a:rPr>
              <a:t>) ✅ padrão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Monitorar gradientes e usar </a:t>
            </a:r>
            <a:r>
              <a:rPr lang="pt-BR" err="1">
                <a:latin typeface="Montserrat" panose="00000500000000000000" pitchFamily="2" charset="0"/>
              </a:rPr>
              <a:t>gradient</a:t>
            </a:r>
            <a:r>
              <a:rPr lang="pt-BR">
                <a:latin typeface="Montserrat" panose="00000500000000000000" pitchFamily="2" charset="0"/>
              </a:rPr>
              <a:t> clipping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err="1">
                <a:latin typeface="Montserrat" panose="00000500000000000000" pitchFamily="2" charset="0"/>
              </a:rPr>
              <a:t>Dropout</a:t>
            </a:r>
            <a:r>
              <a:rPr lang="pt-BR">
                <a:latin typeface="Montserrat" panose="00000500000000000000" pitchFamily="2" charset="0"/>
              </a:rPr>
              <a:t> entre camadas recorrentes (não entre passos de tempo)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err="1">
                <a:latin typeface="Montserrat" panose="00000500000000000000" pitchFamily="2" charset="0"/>
              </a:rPr>
              <a:t>LayerNorm</a:t>
            </a:r>
            <a:r>
              <a:rPr lang="pt-BR">
                <a:latin typeface="Montserrat" panose="00000500000000000000" pitchFamily="2" charset="0"/>
              </a:rPr>
              <a:t> dentro da célula de memória: melhor que </a:t>
            </a:r>
            <a:r>
              <a:rPr lang="pt-BR" err="1">
                <a:latin typeface="Montserrat" panose="00000500000000000000" pitchFamily="2" charset="0"/>
              </a:rPr>
              <a:t>BatchNorm</a:t>
            </a:r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Aplica antes da função de ativação em cada passo de tempo.</a:t>
            </a:r>
          </a:p>
        </p:txBody>
      </p:sp>
    </p:spTree>
    <p:extLst>
      <p:ext uri="{BB962C8B-B14F-4D97-AF65-F5344CB8AC3E}">
        <p14:creationId xmlns:p14="http://schemas.microsoft.com/office/powerpoint/2010/main" val="111646202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4E66A3-FFB9-06AA-8092-F2C4B93EE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D7AC98A0-68E1-1C98-0D19-B6EB17CC3BDA}"/>
              </a:ext>
            </a:extLst>
          </p:cNvPr>
          <p:cNvSpPr txBox="1"/>
          <p:nvPr/>
        </p:nvSpPr>
        <p:spPr>
          <a:xfrm>
            <a:off x="510913" y="790179"/>
            <a:ext cx="7440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B02B337-CB76-79B5-2D84-6D0AC942D4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356DF151-3845-D397-D09B-0EBA15437685}"/>
              </a:ext>
            </a:extLst>
          </p:cNvPr>
          <p:cNvSpPr txBox="1"/>
          <p:nvPr/>
        </p:nvSpPr>
        <p:spPr>
          <a:xfrm>
            <a:off x="510913" y="708556"/>
            <a:ext cx="85627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Exemplo de RNN com 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LayerNorm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F496DF56-C2CE-54A1-6113-09D86EED0B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10E7A8C4-0237-6E93-A556-E44F943697AD}"/>
              </a:ext>
            </a:extLst>
          </p:cNvPr>
          <p:cNvGraphicFramePr>
            <a:graphicFrameLocks noGrp="1"/>
          </p:cNvGraphicFramePr>
          <p:nvPr/>
        </p:nvGraphicFramePr>
        <p:xfrm>
          <a:off x="510913" y="2132272"/>
          <a:ext cx="10515600" cy="109728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5891233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34635807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7835104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pt-BR" b="0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6933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82342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pt-BR" b="1">
                        <a:latin typeface="Montserrat" panose="00000500000000000000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5660624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A69896A3-F60F-C3AA-763C-45D959DFA0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4B20662F-94AE-9E47-40C1-18E6D00C56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Imagem 7" descr="Texto&#10;&#10;O conteúdo gerado por IA pode estar incorreto.">
            <a:extLst>
              <a:ext uri="{FF2B5EF4-FFF2-40B4-BE49-F238E27FC236}">
                <a16:creationId xmlns:a16="http://schemas.microsoft.com/office/drawing/2014/main" id="{C1D4F9EF-D333-26A3-9688-7F632D0DEC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3632" y="2669675"/>
            <a:ext cx="4852521" cy="1979011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232B356B-211A-823D-D3FB-130ABA68B5EA}"/>
              </a:ext>
            </a:extLst>
          </p:cNvPr>
          <p:cNvSpPr txBox="1"/>
          <p:nvPr/>
        </p:nvSpPr>
        <p:spPr>
          <a:xfrm>
            <a:off x="417128" y="1543506"/>
            <a:ext cx="639493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t-BR" b="1">
                <a:latin typeface="Montserrat" panose="00000500000000000000" pitchFamily="2" charset="0"/>
              </a:rPr>
              <a:t>Observações:</a:t>
            </a:r>
          </a:p>
          <a:p>
            <a:pPr>
              <a:buNone/>
            </a:pPr>
            <a:endParaRPr lang="pt-BR" b="1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err="1">
                <a:latin typeface="Montserrat" panose="00000500000000000000" pitchFamily="2" charset="0"/>
              </a:rPr>
              <a:t>LayerNorm</a:t>
            </a:r>
            <a:r>
              <a:rPr lang="pt-BR">
                <a:latin typeface="Montserrat" panose="00000500000000000000" pitchFamily="2" charset="0"/>
              </a:rPr>
              <a:t> não está disponível diretamente no </a:t>
            </a:r>
            <a:r>
              <a:rPr lang="pt-BR" err="1">
                <a:latin typeface="Montserrat" panose="00000500000000000000" pitchFamily="2" charset="0"/>
              </a:rPr>
              <a:t>PyTorch</a:t>
            </a:r>
            <a:r>
              <a:rPr lang="pt-BR">
                <a:latin typeface="Montserrat" panose="00000500000000000000" pitchFamily="2" charset="0"/>
              </a:rPr>
              <a:t> para </a:t>
            </a:r>
            <a:r>
              <a:rPr lang="pt-BR" err="1">
                <a:latin typeface="Montserrat" panose="00000500000000000000" pitchFamily="2" charset="0"/>
              </a:rPr>
              <a:t>RNNs</a:t>
            </a:r>
            <a:r>
              <a:rPr lang="pt-BR">
                <a:latin typeface="Montserrat" panose="00000500000000000000" pitchFamily="2" charset="0"/>
              </a:rPr>
              <a:t> padrão → precisa aplicar manualmente em cada passo de tempo.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err="1">
                <a:latin typeface="Montserrat" panose="00000500000000000000" pitchFamily="2" charset="0"/>
              </a:rPr>
              <a:t>Dropout</a:t>
            </a:r>
            <a:r>
              <a:rPr lang="pt-BR">
                <a:latin typeface="Montserrat" panose="00000500000000000000" pitchFamily="2" charset="0"/>
              </a:rPr>
              <a:t> entre passos de tempo também requer RNN personalizada.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Funciona melhor em: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LSTM / GRU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Séries temporais </a:t>
            </a:r>
            <a:r>
              <a:rPr lang="pt-BR" err="1">
                <a:latin typeface="Montserrat" panose="00000500000000000000" pitchFamily="2" charset="0"/>
              </a:rPr>
              <a:t>pré</a:t>
            </a:r>
            <a:r>
              <a:rPr lang="pt-BR">
                <a:latin typeface="Montserrat" panose="00000500000000000000" pitchFamily="2" charset="0"/>
              </a:rPr>
              <a:t>-processadas (sem tendência/sazonalidade)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MC </a:t>
            </a:r>
            <a:r>
              <a:rPr lang="pt-BR" err="1">
                <a:latin typeface="Montserrat" panose="00000500000000000000" pitchFamily="2" charset="0"/>
              </a:rPr>
              <a:t>Dropout</a:t>
            </a:r>
            <a:r>
              <a:rPr lang="pt-BR">
                <a:latin typeface="Montserrat" panose="00000500000000000000" pitchFamily="2" charset="0"/>
              </a:rPr>
              <a:t> pode ser usado para gerar barras de erro nas previsões.</a:t>
            </a:r>
          </a:p>
        </p:txBody>
      </p:sp>
    </p:spTree>
    <p:extLst>
      <p:ext uri="{BB962C8B-B14F-4D97-AF65-F5344CB8AC3E}">
        <p14:creationId xmlns:p14="http://schemas.microsoft.com/office/powerpoint/2010/main" val="1229703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924BB-CF3C-FEB2-BB23-21394E2C96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90DDBE57-501B-EAFC-BA87-2FEBA6A79ADD}"/>
              </a:ext>
            </a:extLst>
          </p:cNvPr>
          <p:cNvSpPr txBox="1"/>
          <p:nvPr/>
        </p:nvSpPr>
        <p:spPr>
          <a:xfrm>
            <a:off x="522637" y="465553"/>
            <a:ext cx="639291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b="0" i="0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Séries temporais multivariadas: Ideia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323190E-8ACE-513D-FCAF-16F2C2CB2F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0030C95-315D-F6A4-64CB-619B97F20103}"/>
              </a:ext>
            </a:extLst>
          </p:cNvPr>
          <p:cNvSpPr txBox="1"/>
          <p:nvPr/>
        </p:nvSpPr>
        <p:spPr>
          <a:xfrm>
            <a:off x="522637" y="1514188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D9A625B-1A5C-231C-1626-59A8E15198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378246A2-1AE7-0589-E14D-DE4535263D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A82D05-9A92-FEC9-A669-31D522FB53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610182A8-765A-B4D7-70A9-A6A6E4A2F8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8B227B1-A429-832F-6B17-386F10DC442F}"/>
              </a:ext>
            </a:extLst>
          </p:cNvPr>
          <p:cNvSpPr txBox="1"/>
          <p:nvPr/>
        </p:nvSpPr>
        <p:spPr>
          <a:xfrm>
            <a:off x="872358" y="1883520"/>
            <a:ext cx="1079700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latin typeface="Montserrat" panose="00000500000000000000" pitchFamily="2" charset="0"/>
              </a:rPr>
              <a:t>Redes neurais são </a:t>
            </a:r>
            <a:r>
              <a:rPr lang="pt-BR" b="1">
                <a:latin typeface="Montserrat" panose="00000500000000000000" pitchFamily="2" charset="0"/>
              </a:rPr>
              <a:t>flexíveis</a:t>
            </a:r>
            <a:r>
              <a:rPr lang="pt-BR">
                <a:latin typeface="Montserrat" panose="00000500000000000000" pitchFamily="2" charset="0"/>
              </a:rPr>
              <a:t> e lidam naturalmente com </a:t>
            </a:r>
            <a:r>
              <a:rPr lang="pt-BR" b="1">
                <a:latin typeface="Montserrat" panose="00000500000000000000" pitchFamily="2" charset="0"/>
              </a:rPr>
              <a:t>múltiplas variáveis de entrada</a:t>
            </a:r>
            <a:r>
              <a:rPr lang="pt-BR">
                <a:latin typeface="Montserrat" panose="00000500000000000000" pitchFamily="2" charset="0"/>
              </a:rPr>
              <a:t>.</a:t>
            </a:r>
          </a:p>
          <a:p>
            <a:r>
              <a:rPr lang="pt-BR">
                <a:latin typeface="Montserrat" panose="00000500000000000000" pitchFamily="2" charset="0"/>
              </a:rPr>
              <a:t>Vamos prever a série de </a:t>
            </a:r>
            <a:r>
              <a:rPr lang="pt-BR" b="1">
                <a:latin typeface="Montserrat" panose="00000500000000000000" pitchFamily="2" charset="0"/>
              </a:rPr>
              <a:t>passageiros ferroviários</a:t>
            </a:r>
            <a:r>
              <a:rPr lang="pt-BR">
                <a:latin typeface="Montserrat" panose="00000500000000000000" pitchFamily="2" charset="0"/>
              </a:rPr>
              <a:t> usando: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dados ferroviários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dados de ônibus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tipo do dia (dia útil, fim de semana ou feriado)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r>
              <a:rPr lang="pt-BR">
                <a:latin typeface="Montserrat" panose="00000500000000000000" pitchFamily="2" charset="0"/>
              </a:rPr>
              <a:t>Como o tipo do dia seguinte é conhecido antecipadamente: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deslocamos essa informação para o futuro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o modelo recebe </a:t>
            </a:r>
            <a:r>
              <a:rPr lang="pt-BR" b="1">
                <a:latin typeface="Montserrat" panose="00000500000000000000" pitchFamily="2" charset="0"/>
              </a:rPr>
              <a:t>o tipo de dia de amanhã</a:t>
            </a:r>
            <a:r>
              <a:rPr lang="pt-BR">
                <a:latin typeface="Montserrat" panose="00000500000000000000" pitchFamily="2" charset="0"/>
              </a:rPr>
              <a:t> como entrada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2882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9A4EC-E556-38CC-BE49-0F377AC2D0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35408C8F-5E0C-FE2F-0CE9-F7D8D04B16E4}"/>
              </a:ext>
            </a:extLst>
          </p:cNvPr>
          <p:cNvSpPr txBox="1"/>
          <p:nvPr/>
        </p:nvSpPr>
        <p:spPr>
          <a:xfrm>
            <a:off x="522637" y="465553"/>
            <a:ext cx="63929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Pré-processamento com Pandas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79F3DFA-6E21-1187-AE40-77264AAB19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0330BFD-3944-1434-7651-89F3770EA807}"/>
              </a:ext>
            </a:extLst>
          </p:cNvPr>
          <p:cNvSpPr txBox="1"/>
          <p:nvPr/>
        </p:nvSpPr>
        <p:spPr>
          <a:xfrm>
            <a:off x="522637" y="1514188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5FEC217-4C95-0A30-2AF6-2ECD62FA08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B69545F1-DA4D-922F-3597-08396AB920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D3B294-931F-4359-C4C4-F39F5378CC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53852C13-D76B-B110-5B23-828B1F6F27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pic>
        <p:nvPicPr>
          <p:cNvPr id="6" name="Imagem 5" descr="Tela de celular&#10;&#10;O conteúdo gerado por IA pode estar incorreto.">
            <a:extLst>
              <a:ext uri="{FF2B5EF4-FFF2-40B4-BE49-F238E27FC236}">
                <a16:creationId xmlns:a16="http://schemas.microsoft.com/office/drawing/2014/main" id="{E851BAB9-CD43-7580-11DC-2C6E41E71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5553" y="3175487"/>
            <a:ext cx="4486637" cy="160995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8361AD27-EE5E-ED59-D65E-E1296791A5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116A430-0454-00BF-13CE-62D4BEB08DA8}"/>
              </a:ext>
            </a:extLst>
          </p:cNvPr>
          <p:cNvSpPr txBox="1"/>
          <p:nvPr/>
        </p:nvSpPr>
        <p:spPr>
          <a:xfrm>
            <a:off x="264816" y="2470490"/>
            <a:ext cx="639493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O </a:t>
            </a:r>
            <a:r>
              <a:rPr kumimoji="0" lang="pt-BR" altLang="pt-BR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DataFrame</a:t>
            </a: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 final possui </a:t>
            </a:r>
            <a:r>
              <a:rPr kumimoji="0" lang="pt-BR" altLang="pt-BR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5 colunas</a:t>
            </a: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kumimoji="0" lang="pt-BR" altLang="pt-BR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passageiros de trem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kumimoji="0" lang="pt-BR" altLang="pt-BR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passageiros de ônibus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kumimoji="0" lang="pt-BR" altLang="pt-BR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3 colunas da codificação </a:t>
            </a:r>
            <a:r>
              <a:rPr kumimoji="0" lang="pt-BR" altLang="pt-BR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one</a:t>
            </a:r>
            <a:r>
              <a:rPr kumimoji="0" lang="pt-BR" altLang="pt-BR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-hot do tipo do dia seguinte.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kumimoji="0" lang="pt-BR" altLang="pt-BR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Esses dados serão usados como </a:t>
            </a:r>
            <a:r>
              <a:rPr kumimoji="0" lang="pt-BR" altLang="pt-BR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entrada multivariada</a:t>
            </a: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 da RNN.</a:t>
            </a:r>
            <a:endParaRPr lang="pt-BR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9580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83DD3C-DC7F-C401-9B3E-F416F0ADA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79F9B995-EFFE-B458-094D-CA0EBA1AB3AD}"/>
              </a:ext>
            </a:extLst>
          </p:cNvPr>
          <p:cNvSpPr txBox="1"/>
          <p:nvPr/>
        </p:nvSpPr>
        <p:spPr>
          <a:xfrm>
            <a:off x="522637" y="465553"/>
            <a:ext cx="63929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Divisão de dados e data set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DAF27DE-D6D2-0F65-F200-B945599837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00DB60F-332C-2A06-E204-3A3AF1ABA46A}"/>
              </a:ext>
            </a:extLst>
          </p:cNvPr>
          <p:cNvSpPr txBox="1"/>
          <p:nvPr/>
        </p:nvSpPr>
        <p:spPr>
          <a:xfrm>
            <a:off x="522637" y="1514188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2BBB55D-D8CC-3B86-1931-F09213BB66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E0BFB0A5-FF17-730A-D447-6AEBD75F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0FAB6CF-B305-CD38-01EE-B7642C7995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159DB640-37EF-10A8-E5E7-7C65F8CA69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A47AD042-8C1F-CAE2-F188-0A2344EAEB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pic>
        <p:nvPicPr>
          <p:cNvPr id="11" name="Imagem 10" descr="Texto&#10;&#10;O conteúdo gerado por IA pode estar incorreto.">
            <a:extLst>
              <a:ext uri="{FF2B5EF4-FFF2-40B4-BE49-F238E27FC236}">
                <a16:creationId xmlns:a16="http://schemas.microsoft.com/office/drawing/2014/main" id="{1ABFE5A3-01C2-32EE-A780-83B391963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6069" y="3009545"/>
            <a:ext cx="4177357" cy="1669906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8E0313A1-98C9-BB42-B349-A151756DEEA2}"/>
              </a:ext>
            </a:extLst>
          </p:cNvPr>
          <p:cNvSpPr txBox="1"/>
          <p:nvPr/>
        </p:nvSpPr>
        <p:spPr>
          <a:xfrm>
            <a:off x="328936" y="2690336"/>
            <a:ext cx="639493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Os dados são divididos em: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kumimoji="0" lang="pt-BR" altLang="pt-BR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treino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kumimoji="0" lang="pt-BR" altLang="pt-BR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validação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kumimoji="0" lang="pt-BR" altLang="pt-BR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Teste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kumimoji="0" lang="pt-BR" altLang="pt-BR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Em seguida, são convertidos em </a:t>
            </a:r>
            <a:r>
              <a:rPr kumimoji="0" lang="pt-BR" altLang="pt-BR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tensores do </a:t>
            </a:r>
            <a:r>
              <a:rPr kumimoji="0" lang="pt-BR" altLang="pt-BR" sz="1800" b="1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PyTorch</a:t>
            </a: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01612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121DEF-1B26-E752-7D87-ADC7CAB6A9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79F6AC12-B1A0-ABCC-32EF-DE460C4020D7}"/>
              </a:ext>
            </a:extLst>
          </p:cNvPr>
          <p:cNvSpPr txBox="1"/>
          <p:nvPr/>
        </p:nvSpPr>
        <p:spPr>
          <a:xfrm>
            <a:off x="522637" y="465553"/>
            <a:ext cx="639291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Ajuste do alvo (previsão 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univariada</a:t>
            </a: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)</a:t>
            </a: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609DD28-00ED-529A-5FA8-1E2951CD75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F106794-16A7-DFCD-0F0C-C13EA8CD6AA5}"/>
              </a:ext>
            </a:extLst>
          </p:cNvPr>
          <p:cNvSpPr txBox="1"/>
          <p:nvPr/>
        </p:nvSpPr>
        <p:spPr>
          <a:xfrm>
            <a:off x="522637" y="1514188"/>
            <a:ext cx="10797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EA66C8A-87D8-7257-82E0-14583A8EEF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0317312B-82EC-B83A-8A24-575D6F09DF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5531FAB-8D34-95D1-CA9D-7FE45C83FA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4DC70FCE-83F0-9D28-8EA9-3F8821D16B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966885F6-BCE1-70E7-7F44-D54C629CCB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8139F9-2863-A07C-7862-799604ECE3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E773C80-8FBB-CC9A-B533-E830520360B6}"/>
              </a:ext>
            </a:extLst>
          </p:cNvPr>
          <p:cNvSpPr txBox="1"/>
          <p:nvPr/>
        </p:nvSpPr>
        <p:spPr>
          <a:xfrm>
            <a:off x="164468" y="2955835"/>
            <a:ext cx="63949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O </a:t>
            </a:r>
            <a:r>
              <a:rPr kumimoji="0" lang="pt-BR" altLang="pt-BR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dataset</a:t>
            </a: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 padrão retornaria múltiplas saídas.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Como queremos prever </a:t>
            </a:r>
            <a:r>
              <a:rPr kumimoji="0" lang="pt-BR" altLang="pt-BR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apenas passageiros ferroviários</a:t>
            </a: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, filtramos o alvo.</a:t>
            </a:r>
            <a:endParaRPr lang="pt-BR">
              <a:latin typeface="Montserrat" panose="00000500000000000000" pitchFamily="2" charset="0"/>
            </a:endParaRPr>
          </a:p>
        </p:txBody>
      </p:sp>
      <p:pic>
        <p:nvPicPr>
          <p:cNvPr id="15" name="Imagem 14" descr="Texto&#10;&#10;O conteúdo gerado por IA pode estar incorreto.">
            <a:extLst>
              <a:ext uri="{FF2B5EF4-FFF2-40B4-BE49-F238E27FC236}">
                <a16:creationId xmlns:a16="http://schemas.microsoft.com/office/drawing/2014/main" id="{A02AC99F-B4AA-5CEB-6B72-B1CA003CDA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346" y="2652531"/>
            <a:ext cx="5163004" cy="232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406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201D280CC1A3048B2747D95AEE83B38" ma:contentTypeVersion="11" ma:contentTypeDescription="Crie um novo documento." ma:contentTypeScope="" ma:versionID="7c990e7ede71d100a5543f326bcbfa8d">
  <xsd:schema xmlns:xsd="http://www.w3.org/2001/XMLSchema" xmlns:xs="http://www.w3.org/2001/XMLSchema" xmlns:p="http://schemas.microsoft.com/office/2006/metadata/properties" xmlns:ns2="e7ab74db-4238-406f-8cb3-c3fd899d474d" xmlns:ns3="2a6c6581-5816-4834-9ce9-3d5d3369796b" targetNamespace="http://schemas.microsoft.com/office/2006/metadata/properties" ma:root="true" ma:fieldsID="3d131f2a52edb431ff076b9f8044a9fa" ns2:_="" ns3:_="">
    <xsd:import namespace="e7ab74db-4238-406f-8cb3-c3fd899d474d"/>
    <xsd:import namespace="2a6c6581-5816-4834-9ce9-3d5d3369796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ab74db-4238-406f-8cb3-c3fd899d474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12" nillable="true" ma:taxonomy="true" ma:internalName="lcf76f155ced4ddcb4097134ff3c332f" ma:taxonomyFieldName="MediaServiceImageTags" ma:displayName="Marcações de imagem" ma:readOnly="false" ma:fieldId="{5cf76f15-5ced-4ddc-b409-7134ff3c332f}" ma:taxonomyMulti="true" ma:sspId="43d1b825-f36c-4a44-b9f3-096f26119b7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6c6581-5816-4834-9ce9-3d5d3369796b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85c90cd8-fe14-48ec-92ce-29aaa205d679}" ma:internalName="TaxCatchAll" ma:showField="CatchAllData" ma:web="2a6c6581-5816-4834-9ce9-3d5d3369796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7ab74db-4238-406f-8cb3-c3fd899d474d">
      <Terms xmlns="http://schemas.microsoft.com/office/infopath/2007/PartnerControls"/>
    </lcf76f155ced4ddcb4097134ff3c332f>
    <TaxCatchAll xmlns="2a6c6581-5816-4834-9ce9-3d5d3369796b" xsi:nil="true"/>
  </documentManagement>
</p:properties>
</file>

<file path=customXml/itemProps1.xml><?xml version="1.0" encoding="utf-8"?>
<ds:datastoreItem xmlns:ds="http://schemas.openxmlformats.org/officeDocument/2006/customXml" ds:itemID="{98B824B7-0156-4C42-ADAE-609A2F37455C}">
  <ds:schemaRefs>
    <ds:schemaRef ds:uri="2a6c6581-5816-4834-9ce9-3d5d3369796b"/>
    <ds:schemaRef ds:uri="e7ab74db-4238-406f-8cb3-c3fd899d474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BC65A53-CB5D-4A46-8B09-F3CCAA88143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E3EC452-5DD7-4E00-B1B3-1BE808B23149}">
  <ds:schemaRefs>
    <ds:schemaRef ds:uri="2a6c6581-5816-4834-9ce9-3d5d3369796b"/>
    <ds:schemaRef ds:uri="e7ab74db-4238-406f-8cb3-c3fd899d474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58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5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Susanna Johns</dc:creator>
  <cp:revision>1</cp:revision>
  <dcterms:created xsi:type="dcterms:W3CDTF">2024-12-02T21:15:35Z</dcterms:created>
  <dcterms:modified xsi:type="dcterms:W3CDTF">2026-01-20T12:17:06Z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0x010100B201D280CC1A3048B2747D95AEE83B38</vt:lpwstr>
  </property>
  <property fmtid="{D5CDD505-2E9C-101B-9397-08002B2CF9AE}" pid="3" name="MediaServiceImageTags">
    <vt:lpwstr/>
  </property>
</Properties>
</file>

<file path=docProps/thumbnail.jpeg>
</file>